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66" r:id="rId2"/>
    <p:sldId id="259" r:id="rId3"/>
    <p:sldId id="260" r:id="rId4"/>
    <p:sldId id="261" r:id="rId5"/>
    <p:sldId id="263" r:id="rId6"/>
    <p:sldId id="267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85" d="100"/>
          <a:sy n="85" d="100"/>
        </p:scale>
        <p:origin x="53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04/30/2019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461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01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04/30/2019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315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04/30/2019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0759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04/30/2019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232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04/30/2019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128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04/30/2019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928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382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04/30/2019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9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1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04/30/2019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1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55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04/30/2019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17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04/30/2019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517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04/30/2019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1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51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21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04/30/2019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25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watch?v=8Jsu_qgVuh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youtube.com/watch?v=MmlcLNA8Zh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youtube.com/watch?v=-6Rt1a1xII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N7gDRjTNf4" TargetMode="External"/><Relationship Id="rId2" Type="http://schemas.openxmlformats.org/officeDocument/2006/relationships/hyperlink" Target="https://www.youtube.com/watch?v=_VXXwyl5G0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U-IBF8nwSY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Ford and Carter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1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 Ford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5555974" cy="4024125"/>
          </a:xfrm>
        </p:spPr>
        <p:txBody>
          <a:bodyPr/>
          <a:lstStyle/>
          <a:p>
            <a:r>
              <a:rPr lang="en-US" dirty="0" smtClean="0"/>
              <a:t>Never elected to executive branch </a:t>
            </a:r>
          </a:p>
          <a:p>
            <a:r>
              <a:rPr lang="en-US" dirty="0" smtClean="0"/>
              <a:t>Pardoned Nixon</a:t>
            </a:r>
          </a:p>
          <a:p>
            <a:pPr lvl="1"/>
            <a:r>
              <a:rPr lang="en-US" dirty="0" smtClean="0"/>
              <a:t>Good or bad move?</a:t>
            </a:r>
          </a:p>
          <a:p>
            <a:r>
              <a:rPr lang="en-US" dirty="0" smtClean="0"/>
              <a:t>Bad Economy </a:t>
            </a:r>
          </a:p>
          <a:p>
            <a:r>
              <a:rPr lang="en-US" dirty="0" smtClean="0"/>
              <a:t>Goober </a:t>
            </a:r>
          </a:p>
          <a:p>
            <a:r>
              <a:rPr lang="en-US" dirty="0">
                <a:hlinkClick r:id="rId2"/>
              </a:rPr>
              <a:t>https://www.youtube.com/watch?v=8Jsu_qgVuhg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455" y="2194560"/>
            <a:ext cx="5502639" cy="285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7378" y="4421973"/>
            <a:ext cx="1571978" cy="1293028"/>
          </a:xfrm>
        </p:spPr>
        <p:txBody>
          <a:bodyPr/>
          <a:lstStyle/>
          <a:p>
            <a:r>
              <a:rPr lang="en-US" dirty="0" smtClean="0"/>
              <a:t>1976</a:t>
            </a:r>
            <a:endParaRPr lang="en-US" dirty="0"/>
          </a:p>
        </p:txBody>
      </p:sp>
      <p:pic>
        <p:nvPicPr>
          <p:cNvPr id="1026" name="Picture 2" descr="Image result for 1976 electoral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3" y="166060"/>
            <a:ext cx="10555111" cy="669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2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0631" y="0"/>
            <a:ext cx="8610600" cy="1293028"/>
          </a:xfrm>
        </p:spPr>
        <p:txBody>
          <a:bodyPr/>
          <a:lstStyle/>
          <a:p>
            <a:r>
              <a:rPr lang="en-US" dirty="0" smtClean="0"/>
              <a:t>President Carter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39348"/>
            <a:ext cx="6510130" cy="4479337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Peanut farming Governor of Georgia</a:t>
            </a:r>
          </a:p>
          <a:p>
            <a:r>
              <a:rPr lang="en-US" sz="3600" dirty="0" smtClean="0"/>
              <a:t>OPEC stops selling to US over Israel support </a:t>
            </a:r>
          </a:p>
          <a:p>
            <a:pPr lvl="1"/>
            <a:r>
              <a:rPr lang="en-US" sz="3400" dirty="0" smtClean="0"/>
              <a:t>Gas prices skyrocket </a:t>
            </a:r>
            <a:endParaRPr lang="en-US" sz="3400" dirty="0">
              <a:hlinkClick r:id="rId2"/>
            </a:endParaRPr>
          </a:p>
          <a:p>
            <a:r>
              <a:rPr lang="en-US" sz="3600" dirty="0" smtClean="0">
                <a:hlinkClick r:id="rId2"/>
              </a:rPr>
              <a:t>https</a:t>
            </a:r>
            <a:r>
              <a:rPr lang="en-US" sz="3600" dirty="0">
                <a:hlinkClick r:id="rId2"/>
              </a:rPr>
              <a:t>://www.youtube.com/watch?v=MmlcLNA8Zhc</a:t>
            </a:r>
            <a:endParaRPr lang="en-US" sz="3600" dirty="0" smtClean="0"/>
          </a:p>
          <a:p>
            <a:r>
              <a:rPr lang="en-US" sz="3600" dirty="0" smtClean="0"/>
              <a:t>Still large stagflation</a:t>
            </a:r>
          </a:p>
          <a:p>
            <a:pPr lvl="1"/>
            <a:r>
              <a:rPr lang="en-US" sz="3600" dirty="0" smtClean="0"/>
              <a:t>Foreign competition and automation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279" y="1188156"/>
            <a:ext cx="4523408" cy="2544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054" y="3826933"/>
            <a:ext cx="4110567" cy="274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Policy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6092687" cy="4024125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Camp David Accords</a:t>
            </a:r>
          </a:p>
          <a:p>
            <a:pPr lvl="1"/>
            <a:r>
              <a:rPr lang="en-US" sz="3200" dirty="0" smtClean="0"/>
              <a:t>Agreement between Egypt and Israel </a:t>
            </a:r>
          </a:p>
          <a:p>
            <a:r>
              <a:rPr lang="en-US" sz="3200" dirty="0" smtClean="0"/>
              <a:t>Iran Hostage Crisis</a:t>
            </a:r>
          </a:p>
          <a:p>
            <a:pPr lvl="1"/>
            <a:r>
              <a:rPr lang="en-US" sz="3200" dirty="0" smtClean="0"/>
              <a:t>Iran Revolution ousts U.S. backed shah</a:t>
            </a:r>
          </a:p>
          <a:p>
            <a:pPr lvl="1"/>
            <a:r>
              <a:rPr lang="en-US" sz="3200" dirty="0" smtClean="0"/>
              <a:t>Seize U.S. embassy and 52 hostages</a:t>
            </a:r>
          </a:p>
          <a:p>
            <a:pPr lvl="1"/>
            <a:r>
              <a:rPr lang="en-US" sz="3200" dirty="0">
                <a:hlinkClick r:id="rId2"/>
              </a:rPr>
              <a:t>https://www.youtube.com/watch?v=-6Rt1a1xII8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391" y="2338325"/>
            <a:ext cx="4548809" cy="301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1980 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https://www.youtube.com/watch?v=_</a:t>
            </a:r>
            <a:r>
              <a:rPr lang="en-US" dirty="0" smtClean="0">
                <a:hlinkClick r:id="rId2"/>
              </a:rPr>
              <a:t>VXXwyl5G0A</a:t>
            </a:r>
            <a:r>
              <a:rPr lang="en-US" dirty="0" smtClean="0"/>
              <a:t> (Reagan Ad)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www.youtube.com/watch?v=qN7gDRjTNf4</a:t>
            </a:r>
            <a:r>
              <a:rPr lang="en-US" dirty="0" smtClean="0"/>
              <a:t> (Debate)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www.youtube.com/watch?v=EU-IBF8nwSY</a:t>
            </a:r>
            <a:r>
              <a:rPr lang="en-US" dirty="0" smtClean="0"/>
              <a:t> (Morning in America)</a:t>
            </a:r>
          </a:p>
          <a:p>
            <a:r>
              <a:rPr lang="en-US" dirty="0" smtClean="0"/>
              <a:t>Reagan is known as the Great Communicator</a:t>
            </a:r>
          </a:p>
          <a:p>
            <a:pPr lvl="1"/>
            <a:r>
              <a:rPr lang="en-US" dirty="0" smtClean="0"/>
              <a:t>Former actor</a:t>
            </a:r>
          </a:p>
          <a:p>
            <a:pPr lvl="1"/>
            <a:r>
              <a:rPr lang="en-US" dirty="0" smtClean="0"/>
              <a:t>Knew how to appeal to people’s hearts</a:t>
            </a:r>
          </a:p>
          <a:p>
            <a:pPr lvl="1"/>
            <a:r>
              <a:rPr lang="en-US" dirty="0" smtClean="0"/>
              <a:t>Stark contrast with Carter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486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5511" y="3959129"/>
            <a:ext cx="1549400" cy="1293028"/>
          </a:xfrm>
        </p:spPr>
        <p:txBody>
          <a:bodyPr/>
          <a:lstStyle/>
          <a:p>
            <a:r>
              <a:rPr lang="en-US" dirty="0" smtClean="0"/>
              <a:t>1980</a:t>
            </a:r>
            <a:endParaRPr lang="en-US" dirty="0"/>
          </a:p>
        </p:txBody>
      </p:sp>
      <p:pic>
        <p:nvPicPr>
          <p:cNvPr id="2050" name="Picture 2" descr="Image result for 1980 electoral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33" y="212962"/>
            <a:ext cx="10080978" cy="639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41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191</TotalTime>
  <Words>130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Vapor Trail</vt:lpstr>
      <vt:lpstr>Ford and Carter</vt:lpstr>
      <vt:lpstr>President Ford</vt:lpstr>
      <vt:lpstr>1976</vt:lpstr>
      <vt:lpstr>President Carter</vt:lpstr>
      <vt:lpstr>Foreign Policy </vt:lpstr>
      <vt:lpstr>1980 Election</vt:lpstr>
      <vt:lpstr>1980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QOTD 4/14/2017</dc:title>
  <dc:creator>Watts, Johnathan</dc:creator>
  <cp:lastModifiedBy>Watts, Johnathan</cp:lastModifiedBy>
  <cp:revision>12</cp:revision>
  <dcterms:created xsi:type="dcterms:W3CDTF">2017-04-13T18:04:20Z</dcterms:created>
  <dcterms:modified xsi:type="dcterms:W3CDTF">2019-04-30T12:08:34Z</dcterms:modified>
</cp:coreProperties>
</file>