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2" r:id="rId5"/>
    <p:sldId id="263" r:id="rId6"/>
    <p:sldId id="258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85" d="100"/>
          <a:sy n="85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02/07/2019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02/07/2019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02/07/2019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02/07/2019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02/07/2019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02/07/2019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02/07/2019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02/07/2019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02/07/2019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02/07/2019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02/07/2019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02/07/2019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02/07/2019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02/07/2019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02/07/2019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02/07/2019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02/07/2019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02/07/2019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DDvpTMABOQ&amp;t=446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LqNMA3Vpd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8JM0ohyJuo" TargetMode="External"/><Relationship Id="rId2" Type="http://schemas.openxmlformats.org/officeDocument/2006/relationships/hyperlink" Target="https://www.youtube.com/watch?v=00bO_bvfLq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Wartime America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79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Drafted For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2"/>
            <a:ext cx="7286520" cy="4232093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Selective Training and Service Act </a:t>
            </a:r>
          </a:p>
          <a:p>
            <a:pPr lvl="1"/>
            <a:r>
              <a:rPr lang="en-US" sz="3200" dirty="0" smtClean="0"/>
              <a:t>Army expands to 8 million by wars end </a:t>
            </a:r>
          </a:p>
          <a:p>
            <a:pPr lvl="1"/>
            <a:r>
              <a:rPr lang="en-US" sz="3200" dirty="0">
                <a:hlinkClick r:id="rId2"/>
              </a:rPr>
              <a:t>https://www.youtube.com/watch?v=aDDvpTMABOQ&amp;t=446s</a:t>
            </a:r>
            <a:endParaRPr lang="en-US" sz="3200" dirty="0" smtClean="0"/>
          </a:p>
          <a:p>
            <a:r>
              <a:rPr lang="en-US" sz="3600" dirty="0" smtClean="0"/>
              <a:t>Bases in Florida </a:t>
            </a:r>
          </a:p>
          <a:p>
            <a:pPr lvl="1"/>
            <a:r>
              <a:rPr lang="en-US" sz="3200" dirty="0" smtClean="0"/>
              <a:t>Jacksonville </a:t>
            </a:r>
          </a:p>
          <a:p>
            <a:pPr lvl="1"/>
            <a:r>
              <a:rPr lang="en-US" sz="3200" dirty="0" smtClean="0"/>
              <a:t>Eglin </a:t>
            </a:r>
            <a:endParaRPr lang="en-US" sz="32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0661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upload.wikimedia.org/wikipedia/en/f/f4/US_military_personnel_and_expenditur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7872"/>
            <a:ext cx="12164797" cy="5348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3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34" y="2167539"/>
            <a:ext cx="9613861" cy="3599316"/>
          </a:xfrm>
        </p:spPr>
        <p:txBody>
          <a:bodyPr/>
          <a:lstStyle/>
          <a:p>
            <a:r>
              <a:rPr lang="en-US" dirty="0" smtClean="0"/>
              <a:t>On a sheet of paper draw the following graph. Use your textbook to fill it out.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464949"/>
              </p:ext>
            </p:extLst>
          </p:nvPr>
        </p:nvGraphicFramePr>
        <p:xfrm>
          <a:off x="474134" y="3149602"/>
          <a:ext cx="10713156" cy="3289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052">
                  <a:extLst>
                    <a:ext uri="{9D8B030D-6E8A-4147-A177-3AD203B41FA5}">
                      <a16:colId xmlns:a16="http://schemas.microsoft.com/office/drawing/2014/main" val="1075540434"/>
                    </a:ext>
                  </a:extLst>
                </a:gridCol>
                <a:gridCol w="3571052">
                  <a:extLst>
                    <a:ext uri="{9D8B030D-6E8A-4147-A177-3AD203B41FA5}">
                      <a16:colId xmlns:a16="http://schemas.microsoft.com/office/drawing/2014/main" val="2740095676"/>
                    </a:ext>
                  </a:extLst>
                </a:gridCol>
                <a:gridCol w="3571052">
                  <a:extLst>
                    <a:ext uri="{9D8B030D-6E8A-4147-A177-3AD203B41FA5}">
                      <a16:colId xmlns:a16="http://schemas.microsoft.com/office/drawing/2014/main" val="2416607611"/>
                    </a:ext>
                  </a:extLst>
                </a:gridCol>
              </a:tblGrid>
              <a:tr h="657859"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Role in military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Role in economy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020686"/>
                  </a:ext>
                </a:extLst>
              </a:tr>
              <a:tr h="657859">
                <a:tc>
                  <a:txBody>
                    <a:bodyPr/>
                    <a:lstStyle/>
                    <a:p>
                      <a:r>
                        <a:rPr lang="en-US" dirty="0" smtClean="0"/>
                        <a:t>African Americans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616352"/>
                  </a:ext>
                </a:extLst>
              </a:tr>
              <a:tr h="657859">
                <a:tc>
                  <a:txBody>
                    <a:bodyPr/>
                    <a:lstStyle/>
                    <a:p>
                      <a:r>
                        <a:rPr lang="en-US" dirty="0" smtClean="0"/>
                        <a:t>Mexicans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963255"/>
                  </a:ext>
                </a:extLst>
              </a:tr>
              <a:tr h="657859">
                <a:tc>
                  <a:txBody>
                    <a:bodyPr/>
                    <a:lstStyle/>
                    <a:p>
                      <a:r>
                        <a:rPr lang="en-US" dirty="0" smtClean="0"/>
                        <a:t>Native Americans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954546"/>
                  </a:ext>
                </a:extLst>
              </a:tr>
              <a:tr h="657859">
                <a:tc>
                  <a:txBody>
                    <a:bodyPr/>
                    <a:lstStyle/>
                    <a:p>
                      <a:r>
                        <a:rPr lang="en-US" dirty="0" smtClean="0"/>
                        <a:t>Women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271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58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304539"/>
              </p:ext>
            </p:extLst>
          </p:nvPr>
        </p:nvGraphicFramePr>
        <p:xfrm>
          <a:off x="496710" y="2336873"/>
          <a:ext cx="11221157" cy="4382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9097">
                  <a:extLst>
                    <a:ext uri="{9D8B030D-6E8A-4147-A177-3AD203B41FA5}">
                      <a16:colId xmlns:a16="http://schemas.microsoft.com/office/drawing/2014/main" val="1075540434"/>
                    </a:ext>
                  </a:extLst>
                </a:gridCol>
                <a:gridCol w="3729097">
                  <a:extLst>
                    <a:ext uri="{9D8B030D-6E8A-4147-A177-3AD203B41FA5}">
                      <a16:colId xmlns:a16="http://schemas.microsoft.com/office/drawing/2014/main" val="2740095676"/>
                    </a:ext>
                  </a:extLst>
                </a:gridCol>
                <a:gridCol w="3762963">
                  <a:extLst>
                    <a:ext uri="{9D8B030D-6E8A-4147-A177-3AD203B41FA5}">
                      <a16:colId xmlns:a16="http://schemas.microsoft.com/office/drawing/2014/main" val="2416607611"/>
                    </a:ext>
                  </a:extLst>
                </a:gridCol>
              </a:tblGrid>
              <a:tr h="866987"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Role in military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Role in economy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020686"/>
                  </a:ext>
                </a:extLst>
              </a:tr>
              <a:tr h="866987">
                <a:tc>
                  <a:txBody>
                    <a:bodyPr/>
                    <a:lstStyle/>
                    <a:p>
                      <a:r>
                        <a:rPr lang="en-US" dirty="0" smtClean="0"/>
                        <a:t>African Americans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Segregated</a:t>
                      </a:r>
                      <a:r>
                        <a:rPr lang="en-US" baseline="0" dirty="0" smtClean="0"/>
                        <a:t> units; Tuskegee Airmen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Executive order 8802 banning discrimination in defense</a:t>
                      </a:r>
                      <a:r>
                        <a:rPr lang="en-US" baseline="0" dirty="0" smtClean="0"/>
                        <a:t> or gov.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616352"/>
                  </a:ext>
                </a:extLst>
              </a:tr>
              <a:tr h="866987">
                <a:tc>
                  <a:txBody>
                    <a:bodyPr/>
                    <a:lstStyle/>
                    <a:p>
                      <a:r>
                        <a:rPr lang="en-US" dirty="0" smtClean="0"/>
                        <a:t>Mexicans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Allowed to serve fully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Bracero</a:t>
                      </a:r>
                      <a:r>
                        <a:rPr lang="en-US" baseline="0" dirty="0" smtClean="0"/>
                        <a:t> Program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963255"/>
                  </a:ext>
                </a:extLst>
              </a:tr>
              <a:tr h="866987">
                <a:tc>
                  <a:txBody>
                    <a:bodyPr/>
                    <a:lstStyle/>
                    <a:p>
                      <a:r>
                        <a:rPr lang="en-US" dirty="0" smtClean="0"/>
                        <a:t>Native Americans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Code</a:t>
                      </a:r>
                      <a:r>
                        <a:rPr lang="en-US" baseline="0" dirty="0" smtClean="0"/>
                        <a:t> Talkers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954546"/>
                  </a:ext>
                </a:extLst>
              </a:tr>
              <a:tr h="866987">
                <a:tc>
                  <a:txBody>
                    <a:bodyPr/>
                    <a:lstStyle/>
                    <a:p>
                      <a:r>
                        <a:rPr lang="en-US" dirty="0" smtClean="0"/>
                        <a:t>Women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Barred from combat; administrative and clerical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Factories and gov., # employed</a:t>
                      </a:r>
                      <a:r>
                        <a:rPr lang="en-US" baseline="0" dirty="0" smtClean="0"/>
                        <a:t> jumps from 13 to 19 million (doesn’t last long) Effects of this?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271769"/>
                  </a:ext>
                </a:extLst>
              </a:tr>
            </a:tbl>
          </a:graphicData>
        </a:graphic>
      </p:graphicFrame>
      <p:pic>
        <p:nvPicPr>
          <p:cNvPr id="5" name="Picture 2" descr="Image result for rosie the rive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594" y="188467"/>
            <a:ext cx="1883716" cy="2825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heinzhistorycenter.org/wp-content/uploads/2014/11/Double-V-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066" y="0"/>
            <a:ext cx="2156934" cy="2336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620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7413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Fighting the Nazis abroad but what at home? </a:t>
            </a:r>
          </a:p>
          <a:p>
            <a:r>
              <a:rPr lang="en-US" dirty="0" smtClean="0"/>
              <a:t>Double V Campaign </a:t>
            </a:r>
          </a:p>
          <a:p>
            <a:r>
              <a:rPr lang="en-US" dirty="0" smtClean="0"/>
              <a:t>African Americans had their own units</a:t>
            </a:r>
          </a:p>
          <a:p>
            <a:pPr lvl="1"/>
            <a:r>
              <a:rPr lang="en-US" dirty="0" smtClean="0"/>
              <a:t>Tuskegee Airmen</a:t>
            </a:r>
          </a:p>
          <a:p>
            <a:pPr lvl="1"/>
            <a:r>
              <a:rPr lang="en-US" dirty="0" smtClean="0"/>
              <a:t>Executive Order 8802 integrates government offices</a:t>
            </a:r>
          </a:p>
          <a:p>
            <a:r>
              <a:rPr lang="en-US" dirty="0" smtClean="0"/>
              <a:t>Native American code talkers</a:t>
            </a:r>
          </a:p>
          <a:p>
            <a:pPr lvl="1"/>
            <a:r>
              <a:rPr lang="en-US" dirty="0" smtClean="0"/>
              <a:t>Relayed critical info. In own language</a:t>
            </a:r>
          </a:p>
          <a:p>
            <a:r>
              <a:rPr lang="en-US" dirty="0" smtClean="0"/>
              <a:t>Bracero Program</a:t>
            </a:r>
          </a:p>
          <a:p>
            <a:pPr lvl="1"/>
            <a:r>
              <a:rPr lang="en-US" dirty="0" smtClean="0"/>
              <a:t>Mexicans harvesting crops in the </a:t>
            </a:r>
            <a:r>
              <a:rPr lang="en-US" dirty="0" smtClean="0"/>
              <a:t>Southwest</a:t>
            </a:r>
          </a:p>
          <a:p>
            <a:pPr lvl="1"/>
            <a:r>
              <a:rPr lang="en-US" dirty="0" smtClean="0"/>
              <a:t>Sunbelt</a:t>
            </a:r>
            <a:endParaRPr lang="en-US" dirty="0" smtClean="0"/>
          </a:p>
          <a:p>
            <a:r>
              <a:rPr lang="en-US" dirty="0" smtClean="0"/>
              <a:t>Women barred from </a:t>
            </a:r>
            <a:r>
              <a:rPr lang="en-US" dirty="0" smtClean="0"/>
              <a:t>combat; served in other capacities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 descr="http://www.heinzhistorycenter.org/wp-content/uploads/2014/11/Double-V-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886" y="0"/>
            <a:ext cx="3248181" cy="3519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rosie the rive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2756" y="3462337"/>
            <a:ext cx="2263775" cy="3395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999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Wartime creates millions of new jobs</a:t>
            </a:r>
          </a:p>
          <a:p>
            <a:r>
              <a:rPr lang="en-US" dirty="0" smtClean="0"/>
              <a:t>Many move to the Sunbelt </a:t>
            </a:r>
          </a:p>
          <a:p>
            <a:pPr lvl="1"/>
            <a:r>
              <a:rPr lang="en-US" dirty="0" smtClean="0"/>
              <a:t>Southern California and Deep South </a:t>
            </a:r>
          </a:p>
          <a:p>
            <a:pPr lvl="1"/>
            <a:r>
              <a:rPr lang="en-US" dirty="0" smtClean="0"/>
              <a:t>Knowing makes it harder to hate</a:t>
            </a:r>
          </a:p>
          <a:p>
            <a:r>
              <a:rPr lang="en-US" dirty="0" smtClean="0"/>
              <a:t>As AA and Mexicans move North and West they faced racism and intolerance</a:t>
            </a:r>
          </a:p>
          <a:p>
            <a:pPr lvl="1"/>
            <a:r>
              <a:rPr lang="en-US" dirty="0" smtClean="0"/>
              <a:t>Zoot suit riots in LA</a:t>
            </a:r>
          </a:p>
          <a:p>
            <a:r>
              <a:rPr lang="en-US" dirty="0">
                <a:hlinkClick r:id="rId2"/>
              </a:rPr>
              <a:t>https://www.youtube.com/watch?v=8LqNMA3Vpdo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85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3"/>
            <a:ext cx="5741500" cy="3599316"/>
          </a:xfrm>
        </p:spPr>
        <p:txBody>
          <a:bodyPr/>
          <a:lstStyle/>
          <a:p>
            <a:r>
              <a:rPr lang="en-US" dirty="0" smtClean="0"/>
              <a:t>“The great arsenal of democracy”</a:t>
            </a:r>
          </a:p>
          <a:p>
            <a:pPr lvl="1"/>
            <a:r>
              <a:rPr lang="en-US" dirty="0">
                <a:hlinkClick r:id="rId2"/>
              </a:rPr>
              <a:t>https://www.youtube.com/watch?v=00bO_bvfLqM</a:t>
            </a:r>
            <a:endParaRPr lang="en-US" dirty="0" smtClean="0"/>
          </a:p>
          <a:p>
            <a:r>
              <a:rPr lang="en-US" dirty="0" smtClean="0"/>
              <a:t>Cost-plus contracts</a:t>
            </a:r>
          </a:p>
          <a:p>
            <a:pPr lvl="1"/>
            <a:r>
              <a:rPr lang="en-US" dirty="0" smtClean="0"/>
              <a:t>Cost to make a product and % of profit </a:t>
            </a:r>
          </a:p>
          <a:p>
            <a:pPr lvl="1"/>
            <a:r>
              <a:rPr lang="en-US" dirty="0" smtClean="0"/>
              <a:t>Many factories begin making war supplies </a:t>
            </a:r>
          </a:p>
          <a:p>
            <a:pPr lvl="2"/>
            <a:r>
              <a:rPr lang="en-US" dirty="0" smtClean="0"/>
              <a:t>Tanks made in car factories </a:t>
            </a:r>
          </a:p>
          <a:p>
            <a:r>
              <a:rPr lang="en-US" dirty="0">
                <a:hlinkClick r:id="rId3"/>
              </a:rPr>
              <a:t>https://www.youtube.com/watch?v=e8JM0ohyJuo</a:t>
            </a:r>
            <a:endParaRPr lang="en-US" dirty="0" smtClean="0"/>
          </a:p>
        </p:txBody>
      </p:sp>
      <p:pic>
        <p:nvPicPr>
          <p:cNvPr id="2050" name="Picture 2" descr="https://rebootourpolitics.files.wordpress.com/2011/09/graph-of-us-unemployment-rate-1930-1945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822" y="374516"/>
            <a:ext cx="5770178" cy="29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0" y="3293816"/>
            <a:ext cx="5265811" cy="3482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18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60</TotalTime>
  <Words>258</Words>
  <Application>Microsoft Office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Wartime America</vt:lpstr>
      <vt:lpstr>Drafted For Service</vt:lpstr>
      <vt:lpstr>PowerPoint Presentation</vt:lpstr>
      <vt:lpstr>Assignment</vt:lpstr>
      <vt:lpstr>PowerPoint Presentation</vt:lpstr>
      <vt:lpstr>Injustice</vt:lpstr>
      <vt:lpstr>Violence</vt:lpstr>
      <vt:lpstr>Economy 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Wartime America</dc:title>
  <dc:creator>Watts, Johnathan</dc:creator>
  <cp:lastModifiedBy>Watts, Johnathan</cp:lastModifiedBy>
  <cp:revision>10</cp:revision>
  <dcterms:created xsi:type="dcterms:W3CDTF">2019-02-05T17:10:03Z</dcterms:created>
  <dcterms:modified xsi:type="dcterms:W3CDTF">2019-02-07T19:51:50Z</dcterms:modified>
</cp:coreProperties>
</file>