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9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6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4/15/19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4/15/19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4/15/19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4/15/19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4/15/19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4/15/19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4/15/19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4/15/19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4/15/19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4/15/19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4/15/19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4/15/19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4/15/19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4/15/19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4/15/19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4/15/19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4/15/19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4/15/19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www.youtube.com/watch?v=Nn4w-ud-Ty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www.youtube.com/watch?v=sc40A0DzXh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www.youtube.com/watch?v=EYp1JgwotXU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www.bing.com/images/search?view=detailV2&amp;ccid=pMq03uFA&amp;id=6935AF867DDB8A31CE5A43B63A45CEE5EF3FFED9&amp;thid=OIP.pMq03uFAFk2kpV6ClZm8OwAAAA&amp;mediaurl=http://weaselzippers.us/wp-content/uploads/2011/03/change.jpg&amp;exph=562&amp;expw=468&amp;q=obama+change+we+can+believe+in&amp;simid=608001783135732050&amp;selectedIndex=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assets.pewresearch.org/wp-content/uploads/sites/12/2014/06/FT_14.06.13_congressionalPolarization.png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Vietnam War Timeline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5042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August 2</a:t>
            </a:r>
            <a:r>
              <a:rPr lang="en-US" baseline="30000" dirty="0"/>
              <a:t>nd</a:t>
            </a:r>
            <a:r>
              <a:rPr lang="en-US" dirty="0"/>
              <a:t>, 7</a:t>
            </a:r>
            <a:r>
              <a:rPr lang="en-US" baseline="30000" dirty="0"/>
              <a:t>th</a:t>
            </a:r>
            <a:r>
              <a:rPr lang="en-US" dirty="0"/>
              <a:t> 1964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88" y="2472340"/>
            <a:ext cx="6025279" cy="3599316"/>
          </a:xfrm>
        </p:spPr>
        <p:txBody>
          <a:bodyPr/>
          <a:lstStyle/>
          <a:p>
            <a:r>
              <a:rPr lang="en-US" dirty="0"/>
              <a:t>What: North Vietnamese ships destroyed two U.S. ships in the Gulf of Tonkin unprovoked (proven to be false); Congress passes Gulf of Tonkin Resolution </a:t>
            </a:r>
          </a:p>
          <a:p>
            <a:r>
              <a:rPr lang="en-US" dirty="0"/>
              <a:t>Why: President given broad war powers traditionally reserved for Congress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867" y="1261015"/>
            <a:ext cx="5930548" cy="43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8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5573723" cy="1080938"/>
          </a:xfrm>
        </p:spPr>
        <p:txBody>
          <a:bodyPr/>
          <a:lstStyle/>
          <a:p>
            <a:r>
              <a:rPr lang="en-US" dirty="0"/>
              <a:t>March 1965-end of 1966 (Troop Surge)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55" y="2991629"/>
            <a:ext cx="4444835" cy="3599316"/>
          </a:xfrm>
        </p:spPr>
        <p:txBody>
          <a:bodyPr/>
          <a:lstStyle/>
          <a:p>
            <a:r>
              <a:rPr lang="en-US" dirty="0"/>
              <a:t>What: Close to 400,000 troops sent to Vietnam </a:t>
            </a:r>
          </a:p>
          <a:p>
            <a:r>
              <a:rPr lang="en-US" dirty="0"/>
              <a:t>Why: Demonstrated American determination and commitment to win the war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445" y="1286933"/>
            <a:ext cx="6976534" cy="539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9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4851235" cy="3599316"/>
          </a:xfrm>
        </p:spPr>
        <p:txBody>
          <a:bodyPr/>
          <a:lstStyle/>
          <a:p>
            <a:r>
              <a:rPr lang="en-US" dirty="0"/>
              <a:t>Why was it so difficult to fight the Vietcong?</a:t>
            </a:r>
          </a:p>
          <a:p>
            <a:r>
              <a:rPr lang="en-US" dirty="0"/>
              <a:t>Used guerilla warfare and blended in with citizens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87" y="1625599"/>
            <a:ext cx="5260623" cy="394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7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 3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7718612" cy="3599316"/>
          </a:xfrm>
        </p:spPr>
        <p:txBody>
          <a:bodyPr/>
          <a:lstStyle/>
          <a:p>
            <a:r>
              <a:rPr lang="en-US" dirty="0"/>
              <a:t>Who were the doves and who were the hawks? </a:t>
            </a:r>
          </a:p>
          <a:p>
            <a:r>
              <a:rPr lang="en-US" dirty="0"/>
              <a:t>People who wanted the U.S. to leave Vietnam (students, professors) and those who wanted to stay and fight the war. Counter-culture develops.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978" y="174396"/>
            <a:ext cx="2659537" cy="35340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34" y="3708400"/>
            <a:ext cx="4559584" cy="29890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4136531"/>
            <a:ext cx="2486025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350" y="4136531"/>
            <a:ext cx="2638908" cy="263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January 30, 1968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722" y="2336873"/>
            <a:ext cx="5579367" cy="3599316"/>
          </a:xfrm>
        </p:spPr>
        <p:txBody>
          <a:bodyPr/>
          <a:lstStyle/>
          <a:p>
            <a:r>
              <a:rPr lang="en-US" dirty="0"/>
              <a:t>What: Massive attack launched on Vietnamese New Year by the North on the South </a:t>
            </a:r>
          </a:p>
          <a:p>
            <a:r>
              <a:rPr lang="en-US" dirty="0"/>
              <a:t>Why: Hurt American morale; media begins to turn against the war and question if it could be won </a:t>
            </a:r>
          </a:p>
          <a:p>
            <a:r>
              <a:rPr lang="en-US" dirty="0">
                <a:hlinkClick r:id="rId2"/>
              </a:rPr>
              <a:t>Cronkite Vietnam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889" y="865502"/>
            <a:ext cx="5983111" cy="507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0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March 31, 1968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7560568" cy="3599316"/>
          </a:xfrm>
        </p:spPr>
        <p:txBody>
          <a:bodyPr/>
          <a:lstStyle/>
          <a:p>
            <a:r>
              <a:rPr lang="en-US" dirty="0"/>
              <a:t>What: Lyndon Johnson, unpopular and facing a primary challenge, decides not to run for re-election as President</a:t>
            </a:r>
          </a:p>
          <a:p>
            <a:r>
              <a:rPr lang="en-US" dirty="0"/>
              <a:t>Why: Demonstrates the political impact of the Vietnam War and its growing unpopularity </a:t>
            </a:r>
          </a:p>
          <a:p>
            <a:r>
              <a:rPr lang="en-US" dirty="0">
                <a:hlinkClick r:id="rId2"/>
              </a:rPr>
              <a:t>Johnson Re-election Speech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310" y="4136531"/>
            <a:ext cx="4068586" cy="27185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912" y="91656"/>
            <a:ext cx="3279381" cy="398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3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1968 Democratic Convention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6804212" cy="3599316"/>
          </a:xfrm>
        </p:spPr>
        <p:txBody>
          <a:bodyPr/>
          <a:lstStyle/>
          <a:p>
            <a:r>
              <a:rPr lang="en-US" dirty="0"/>
              <a:t>What: RFK had been front-runner before assassination; VP Hubert Humphrey selected as nominee amid protests happening outside in the streets of Chicago</a:t>
            </a:r>
          </a:p>
          <a:p>
            <a:r>
              <a:rPr lang="en-US" dirty="0"/>
              <a:t>Why: Televised and showed how unpopular the current government was and the tangible anger of the American people </a:t>
            </a:r>
          </a:p>
          <a:p>
            <a:r>
              <a:rPr lang="en-US" dirty="0">
                <a:hlinkClick r:id="rId2"/>
              </a:rPr>
              <a:t>1968 Democratic Convention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866" y="1738489"/>
            <a:ext cx="40132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12192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10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June 8, 1969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6070435" cy="3599316"/>
          </a:xfrm>
        </p:spPr>
        <p:txBody>
          <a:bodyPr/>
          <a:lstStyle/>
          <a:p>
            <a:r>
              <a:rPr lang="en-US" dirty="0"/>
              <a:t>What: Nixon withdraws 25,000 soldiers and emphasizes that South Vietnam should assume more of the fighting </a:t>
            </a:r>
            <a:r>
              <a:rPr lang="en-US"/>
              <a:t>(Vietnamization), </a:t>
            </a:r>
            <a:r>
              <a:rPr lang="en-US" dirty="0"/>
              <a:t>but increased airstrikes in Cambodia</a:t>
            </a:r>
          </a:p>
          <a:p>
            <a:r>
              <a:rPr lang="en-US" dirty="0"/>
              <a:t>Why: Showed the U.S. government’s dishonesty as well as inability to surrender/concede defeat; leads to repeal of Gulf of Tonkin Resolution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756" y="2059943"/>
            <a:ext cx="5229953" cy="330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3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1969/Spring 1968 (My Lai)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6273635" cy="3599316"/>
          </a:xfrm>
        </p:spPr>
        <p:txBody>
          <a:bodyPr/>
          <a:lstStyle/>
          <a:p>
            <a:r>
              <a:rPr lang="en-US" dirty="0"/>
              <a:t>What: Americans found out about the actions of Lieutenant William </a:t>
            </a:r>
            <a:r>
              <a:rPr lang="en-US" dirty="0" err="1"/>
              <a:t>Calley</a:t>
            </a:r>
            <a:r>
              <a:rPr lang="en-US" dirty="0"/>
              <a:t> in 1968 when he massacred a village in the hamlet of My Lai; later sent to jail</a:t>
            </a:r>
          </a:p>
          <a:p>
            <a:r>
              <a:rPr lang="en-US" dirty="0"/>
              <a:t>Why: Further eroded support of the war effort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555" y="1438452"/>
            <a:ext cx="381000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8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1941(Vietminh)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5697901" cy="3599316"/>
          </a:xfrm>
        </p:spPr>
        <p:txBody>
          <a:bodyPr/>
          <a:lstStyle/>
          <a:p>
            <a:r>
              <a:rPr lang="en-US" dirty="0"/>
              <a:t>What: Vietnamese nationalist group founded to expel the Japanese; funded by United States</a:t>
            </a:r>
          </a:p>
          <a:p>
            <a:r>
              <a:rPr lang="en-US" dirty="0"/>
              <a:t>Why: Would become the group to try and spread Communism throughout Vietnam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688" y="0"/>
            <a:ext cx="51493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8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 4, 1970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6262346" cy="3599316"/>
          </a:xfrm>
        </p:spPr>
        <p:txBody>
          <a:bodyPr/>
          <a:lstStyle/>
          <a:p>
            <a:r>
              <a:rPr lang="en-US" dirty="0"/>
              <a:t>What: Students at Kent State protesting the expanded war into Cambodia were shot by Ohio National Guard, killing four. </a:t>
            </a:r>
          </a:p>
          <a:p>
            <a:r>
              <a:rPr lang="en-US" dirty="0"/>
              <a:t>Why: Demonstrates emerging conflict between citizens and the government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823" y="1293697"/>
            <a:ext cx="4895647" cy="369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were the Pentagon Papers significant? </a:t>
            </a:r>
          </a:p>
          <a:p>
            <a:r>
              <a:rPr lang="en-US" dirty="0"/>
              <a:t>Explained details about the decision to expand the war, demonstrating that the government had been dishonest.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689" y="3655680"/>
            <a:ext cx="7010400" cy="302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6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January 27, 1973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6623589" cy="3599316"/>
          </a:xfrm>
        </p:spPr>
        <p:txBody>
          <a:bodyPr/>
          <a:lstStyle/>
          <a:p>
            <a:r>
              <a:rPr lang="en-US" dirty="0"/>
              <a:t>What: After intense, destructive air raids a peace agreement is signed </a:t>
            </a:r>
          </a:p>
          <a:p>
            <a:r>
              <a:rPr lang="en-US" dirty="0"/>
              <a:t>Why: The U.S. ending it’s direct involvement in Vietnam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755" y="327450"/>
            <a:ext cx="4064000" cy="325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711" y="3739416"/>
            <a:ext cx="3968044" cy="269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8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 5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did the “Domino Effect” play out?</a:t>
            </a:r>
          </a:p>
          <a:p>
            <a:r>
              <a:rPr lang="en-US" dirty="0"/>
              <a:t>Cambodia falls to Khmer Rouge, South Vietnam falls to North Vietnam (Saigon), Laos falls to Communism </a:t>
            </a:r>
          </a:p>
        </p:txBody>
      </p:sp>
    </p:spTree>
    <p:extLst>
      <p:ext uri="{BB962C8B-B14F-4D97-AF65-F5344CB8AC3E}">
        <p14:creationId xmlns:p14="http://schemas.microsoft.com/office/powerpoint/2010/main" val="162178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 6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232" y="2935184"/>
            <a:ext cx="7063857" cy="3599316"/>
          </a:xfrm>
        </p:spPr>
        <p:txBody>
          <a:bodyPr/>
          <a:lstStyle/>
          <a:p>
            <a:r>
              <a:rPr lang="en-US" dirty="0"/>
              <a:t>What was the human toll of the war?</a:t>
            </a:r>
          </a:p>
          <a:p>
            <a:r>
              <a:rPr lang="en-US" dirty="0"/>
              <a:t> 58,000 dead; 300,000 injured; millions of Vietnamese soldiers and citizens dead; PTSD; unexploded land mines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67" y="470238"/>
            <a:ext cx="4842933" cy="2727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67" y="3481084"/>
            <a:ext cx="4760895" cy="267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6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1973 (War Powers Act)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5246346" cy="3599316"/>
          </a:xfrm>
        </p:spPr>
        <p:txBody>
          <a:bodyPr/>
          <a:lstStyle/>
          <a:p>
            <a:r>
              <a:rPr lang="en-US" dirty="0"/>
              <a:t>What: Requires President to inform Congress within 48 hours of a troop commitment and withdraw between 60 and 90 days unless approval by Congress has been given</a:t>
            </a:r>
          </a:p>
          <a:p>
            <a:r>
              <a:rPr lang="en-US" dirty="0"/>
              <a:t>Why: Attempt to reign in unchecked presidential power; largely ignored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556" y="228674"/>
            <a:ext cx="4240922" cy="3210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556" y="3533421"/>
            <a:ext cx="4283712" cy="314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0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256" y="2336873"/>
            <a:ext cx="4128746" cy="4030060"/>
          </a:xfrm>
        </p:spPr>
        <p:txBody>
          <a:bodyPr>
            <a:normAutofit fontScale="92500"/>
          </a:bodyPr>
          <a:lstStyle/>
          <a:p>
            <a:r>
              <a:rPr lang="en-US" dirty="0"/>
              <a:t>How did the Vietnam War changed the public perception of both the military and the government?</a:t>
            </a:r>
          </a:p>
          <a:p>
            <a:r>
              <a:rPr lang="en-US" dirty="0"/>
              <a:t>Veterans went unrecognized; public esteem of military plummets; public trust in government begins a steep downward trend that still holds today (VERY important for political issues today); shakes U.S. confidence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2" y="967317"/>
            <a:ext cx="7578408" cy="53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9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Connections To Today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2"/>
            <a:ext cx="7617012" cy="4368727"/>
          </a:xfrm>
        </p:spPr>
        <p:txBody>
          <a:bodyPr>
            <a:normAutofit/>
          </a:bodyPr>
          <a:lstStyle/>
          <a:p>
            <a:r>
              <a:rPr lang="en-US" sz="2800" dirty="0"/>
              <a:t>Candidates run and win on a suspicion of government, promises to change things</a:t>
            </a:r>
          </a:p>
          <a:p>
            <a:r>
              <a:rPr lang="en-US" sz="2800" dirty="0"/>
              <a:t>2016 exit poll data</a:t>
            </a:r>
          </a:p>
          <a:p>
            <a:pPr lvl="1"/>
            <a:r>
              <a:rPr lang="en-US" sz="2400" dirty="0"/>
              <a:t>38% said #1 thing they were looking for in a candidate was change </a:t>
            </a:r>
          </a:p>
          <a:p>
            <a:pPr lvl="2"/>
            <a:r>
              <a:rPr lang="en-US" sz="2000" dirty="0"/>
              <a:t>Obama-Trump voters </a:t>
            </a:r>
          </a:p>
          <a:p>
            <a:pPr lvl="1"/>
            <a:r>
              <a:rPr lang="en-US" sz="2400" dirty="0"/>
              <a:t>61% say the country is headed down the wrong track </a:t>
            </a:r>
          </a:p>
          <a:p>
            <a:pPr lvl="1"/>
            <a:r>
              <a:rPr lang="en-US" sz="2400" dirty="0"/>
              <a:t>80% say angry or frustrated about the way the federal government works </a:t>
            </a:r>
          </a:p>
        </p:txBody>
      </p:sp>
      <p:pic>
        <p:nvPicPr>
          <p:cNvPr id="3074" name="Picture 2" descr="Image result for obama change we can believe i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03" y="209495"/>
            <a:ext cx="2375605" cy="272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011" y="3104445"/>
            <a:ext cx="3277965" cy="2259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086" y="209495"/>
            <a:ext cx="2164644" cy="216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2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ew antipathy July 3 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4188179" cy="68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mg.washingtonpost.com/rf/image_480w/2010-2019/WashingtonPost/2016/07/17/Interactivity/Graphics/httpspostgraphics.s3.amazonaws.comchartable57891dc457fe56009dd444602300.jpg-3da66913c7e97638f892612d9120bef21e4eb5d2.jpg?uuid=YtmqnEvGEeaNrAxuSszFs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42437"/>
            <a:ext cx="8128000" cy="681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120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img.washingtonpost.com/wp-apps/imrs.php?src=https://img.washingtonpost.com/blogs/wonkblog/files/2015/04/journal.pone_.0123507.g002.png&amp;w=148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156" y="0"/>
            <a:ext cx="7574844" cy="687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T_14.06.13_congressionalPolarizati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72" y="-9525"/>
            <a:ext cx="477935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670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1946 (U.S. Aid)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6126879" cy="3599316"/>
          </a:xfrm>
        </p:spPr>
        <p:txBody>
          <a:bodyPr/>
          <a:lstStyle/>
          <a:p>
            <a:r>
              <a:rPr lang="en-US" dirty="0"/>
              <a:t>What: United States sends aid to France to fight Vietminh; Vietnam was a French colony now pushing for independence </a:t>
            </a:r>
          </a:p>
          <a:p>
            <a:r>
              <a:rPr lang="en-US" dirty="0"/>
              <a:t>Why: U.S. now not supportive of Vietminh to prevent the expansion of communism (domino theory)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1834166"/>
            <a:ext cx="5384800" cy="285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3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 7, 1954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6928390" cy="3599316"/>
          </a:xfrm>
        </p:spPr>
        <p:txBody>
          <a:bodyPr/>
          <a:lstStyle/>
          <a:p>
            <a:r>
              <a:rPr lang="en-US" dirty="0"/>
              <a:t>What: French forces lose to the Vietminh at </a:t>
            </a:r>
            <a:r>
              <a:rPr lang="en-US" dirty="0" err="1"/>
              <a:t>Dien</a:t>
            </a:r>
            <a:r>
              <a:rPr lang="en-US" dirty="0"/>
              <a:t> Bien </a:t>
            </a:r>
            <a:r>
              <a:rPr lang="en-US" dirty="0" err="1"/>
              <a:t>Phu</a:t>
            </a:r>
            <a:r>
              <a:rPr lang="en-US" dirty="0"/>
              <a:t> </a:t>
            </a:r>
          </a:p>
          <a:p>
            <a:r>
              <a:rPr lang="en-US" dirty="0"/>
              <a:t>Why: Leads to peace accords and a French withdraw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09" y="454701"/>
            <a:ext cx="4584291" cy="3058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687" y="3710554"/>
            <a:ext cx="4224281" cy="281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did Truman and Eisenhower support the French against the Vietminh? </a:t>
            </a:r>
          </a:p>
          <a:p>
            <a:r>
              <a:rPr lang="en-US" dirty="0"/>
              <a:t>They feared that if Vietnam became communist other countries in Southeast Asia would soon follow (domino theory); China and Korea as examples</a:t>
            </a:r>
          </a:p>
        </p:txBody>
      </p:sp>
    </p:spTree>
    <p:extLst>
      <p:ext uri="{BB962C8B-B14F-4D97-AF65-F5344CB8AC3E}">
        <p14:creationId xmlns:p14="http://schemas.microsoft.com/office/powerpoint/2010/main" val="276305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1954-1955 (Geneva Accords)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48162"/>
            <a:ext cx="6950968" cy="3599316"/>
          </a:xfrm>
        </p:spPr>
        <p:txBody>
          <a:bodyPr/>
          <a:lstStyle/>
          <a:p>
            <a:r>
              <a:rPr lang="en-US" dirty="0"/>
              <a:t>What: France and Vietminh agree to divide Vietnam at the 17</a:t>
            </a:r>
            <a:r>
              <a:rPr lang="en-US" baseline="30000" dirty="0"/>
              <a:t>th</a:t>
            </a:r>
            <a:r>
              <a:rPr lang="en-US" dirty="0"/>
              <a:t> parallel; Ho Chi Minh in North and Diem in South (Communism vs. pro-Western)</a:t>
            </a:r>
          </a:p>
          <a:p>
            <a:r>
              <a:rPr lang="en-US" dirty="0"/>
              <a:t>Why: End of conflict and French withdraw leaving the United States to protect pro-Western South Vietnam and Diem (very unpopular)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199" y="-17690"/>
            <a:ext cx="4368801" cy="687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2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1956 (Elections)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6251056" cy="3599316"/>
          </a:xfrm>
        </p:spPr>
        <p:txBody>
          <a:bodyPr/>
          <a:lstStyle/>
          <a:p>
            <a:r>
              <a:rPr lang="en-US" dirty="0"/>
              <a:t>What: Diem cancels elections in anticipation of losing; Eisenhower supports this</a:t>
            </a:r>
          </a:p>
          <a:p>
            <a:r>
              <a:rPr lang="en-US" dirty="0"/>
              <a:t>Why: Angers the people and demonstrates U.S. hypocrisy (loving free and fair elections until they don’t go our way); Eisenhower sends military advisers to protect from Vietcong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687" y="269381"/>
            <a:ext cx="4286250" cy="3867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839" y="4136531"/>
            <a:ext cx="4884561" cy="244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1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1963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6657456" cy="3599316"/>
          </a:xfrm>
        </p:spPr>
        <p:txBody>
          <a:bodyPr/>
          <a:lstStyle/>
          <a:p>
            <a:r>
              <a:rPr lang="en-US" dirty="0"/>
              <a:t>What: Diem bans Buddhist religious flags as an act of further discriminating against Buddhists; monk lights himself on fire </a:t>
            </a:r>
          </a:p>
          <a:p>
            <a:r>
              <a:rPr lang="en-US" dirty="0"/>
              <a:t>Why: Seen around the world and leads many to question the motives of the U.S. and Diem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539" y="3581"/>
            <a:ext cx="3153461" cy="3721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69" y="3984978"/>
            <a:ext cx="4300931" cy="287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2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November 1, 1963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7052568" cy="3599316"/>
          </a:xfrm>
        </p:spPr>
        <p:txBody>
          <a:bodyPr/>
          <a:lstStyle/>
          <a:p>
            <a:r>
              <a:rPr lang="en-US" dirty="0"/>
              <a:t>What: Military coup ousts Diem from power </a:t>
            </a:r>
          </a:p>
          <a:p>
            <a:r>
              <a:rPr lang="en-US" dirty="0"/>
              <a:t>Why: The already precarious and unpopular South Vietnamese government weakens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378" y="474718"/>
            <a:ext cx="3778073" cy="523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4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1187</TotalTime>
  <Words>1022</Words>
  <Application>Microsoft Macintosh PowerPoint</Application>
  <PresentationFormat>Widescreen</PresentationFormat>
  <Paragraphs>83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Trebuchet MS</vt:lpstr>
      <vt:lpstr>Berlin</vt:lpstr>
      <vt:lpstr>Vietnam War Timeline </vt:lpstr>
      <vt:lpstr>1941(Vietminh)</vt:lpstr>
      <vt:lpstr>1946 (U.S. Aid)</vt:lpstr>
      <vt:lpstr>May 7, 1954</vt:lpstr>
      <vt:lpstr>Key Question #1</vt:lpstr>
      <vt:lpstr>1954-1955 (Geneva Accords)</vt:lpstr>
      <vt:lpstr>1956 (Elections)</vt:lpstr>
      <vt:lpstr>Spring 1963  </vt:lpstr>
      <vt:lpstr>November 1, 1963</vt:lpstr>
      <vt:lpstr>August 2nd, 7th 1964</vt:lpstr>
      <vt:lpstr>March 1965-end of 1966 (Troop Surge)</vt:lpstr>
      <vt:lpstr>Key Question 2 </vt:lpstr>
      <vt:lpstr>Key Question 3 </vt:lpstr>
      <vt:lpstr>January 30, 1968</vt:lpstr>
      <vt:lpstr>March 31, 1968</vt:lpstr>
      <vt:lpstr>1968 Democratic Convention </vt:lpstr>
      <vt:lpstr>PowerPoint Presentation</vt:lpstr>
      <vt:lpstr>June 8, 1969</vt:lpstr>
      <vt:lpstr>Late 1969/Spring 1968 (My Lai)</vt:lpstr>
      <vt:lpstr>May 4, 1970</vt:lpstr>
      <vt:lpstr>Key Question 4</vt:lpstr>
      <vt:lpstr>January 27, 1973</vt:lpstr>
      <vt:lpstr>Key Question 5 </vt:lpstr>
      <vt:lpstr>Key Question 6 </vt:lpstr>
      <vt:lpstr>1973 (War Powers Act)</vt:lpstr>
      <vt:lpstr>Key Question 7</vt:lpstr>
      <vt:lpstr>Connections To Today </vt:lpstr>
      <vt:lpstr>PowerPoint Presentation</vt:lpstr>
      <vt:lpstr>PowerPoint Presentation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Vietnam War Timeline</dc:title>
  <dc:creator>Watts, Johnathan</dc:creator>
  <cp:lastModifiedBy>Watts, Johnathan</cp:lastModifiedBy>
  <cp:revision>31</cp:revision>
  <dcterms:created xsi:type="dcterms:W3CDTF">2018-03-21T13:38:58Z</dcterms:created>
  <dcterms:modified xsi:type="dcterms:W3CDTF">2019-04-15T18:45:48Z</dcterms:modified>
</cp:coreProperties>
</file>