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02/06/2019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Rationing and Sacrifice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individuals contribute to war?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2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01" y="5379156"/>
            <a:ext cx="8534400" cy="891821"/>
          </a:xfrm>
        </p:spPr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57" y="364067"/>
            <a:ext cx="6461655" cy="50150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Rationing </a:t>
            </a:r>
          </a:p>
          <a:p>
            <a:pPr lvl="1"/>
            <a:r>
              <a:rPr lang="en-US" sz="2000" dirty="0" smtClean="0"/>
              <a:t>Only allowed a certain amount of each good</a:t>
            </a:r>
          </a:p>
          <a:p>
            <a:pPr lvl="1"/>
            <a:r>
              <a:rPr lang="en-US" sz="2000" dirty="0" smtClean="0"/>
              <a:t>Booklet</a:t>
            </a:r>
          </a:p>
          <a:p>
            <a:r>
              <a:rPr lang="en-US" sz="2400" dirty="0" smtClean="0"/>
              <a:t>Victory Gardens</a:t>
            </a:r>
          </a:p>
          <a:p>
            <a:r>
              <a:rPr lang="en-US" sz="2400" dirty="0" smtClean="0"/>
              <a:t>Paying Taxes</a:t>
            </a:r>
          </a:p>
          <a:p>
            <a:r>
              <a:rPr lang="en-US" sz="2400" dirty="0" smtClean="0"/>
              <a:t>War </a:t>
            </a:r>
            <a:r>
              <a:rPr lang="en-US" sz="2400" dirty="0" smtClean="0"/>
              <a:t>Bonds </a:t>
            </a:r>
            <a:r>
              <a:rPr lang="en-US" sz="2400" smtClean="0"/>
              <a:t>(over $150 million)</a:t>
            </a:r>
            <a:endParaRPr lang="en-US" sz="2400" dirty="0" smtClean="0"/>
          </a:p>
          <a:p>
            <a:r>
              <a:rPr lang="en-US" sz="2400" dirty="0" smtClean="0"/>
              <a:t>“All in this together” mindset; everything in service of your country and fellow citizens over yourself</a:t>
            </a:r>
          </a:p>
          <a:p>
            <a:pPr lvl="1"/>
            <a:r>
              <a:rPr lang="en-US" sz="2000" dirty="0" smtClean="0"/>
              <a:t>Do we have this mindset today? Why or why not? Are we Americans first?</a:t>
            </a:r>
            <a:endParaRPr lang="en-US" sz="2000" dirty="0"/>
          </a:p>
        </p:txBody>
      </p:sp>
      <p:pic>
        <p:nvPicPr>
          <p:cNvPr id="3074" name="Picture 2" descr="Image result for American Flag unif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79" y="1478844"/>
            <a:ext cx="5059884" cy="31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37288"/>
            <a:ext cx="8534400" cy="15070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orld war 2 sacrifice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2" y="685800"/>
            <a:ext cx="3710558" cy="52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ld war 2 sacrifice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6" y="787401"/>
            <a:ext cx="3947584" cy="50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uy war bonds 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47" y="670690"/>
            <a:ext cx="3851626" cy="51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4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arpool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9" y="503237"/>
            <a:ext cx="47625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2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029199"/>
            <a:ext cx="8534400" cy="1507067"/>
          </a:xfrm>
        </p:spPr>
        <p:txBody>
          <a:bodyPr/>
          <a:lstStyle/>
          <a:p>
            <a:r>
              <a:rPr lang="en-US" dirty="0" smtClean="0"/>
              <a:t>How To 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338455" cy="4157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and a partner will be given a rationing packet</a:t>
            </a:r>
          </a:p>
          <a:p>
            <a:r>
              <a:rPr lang="en-US" sz="2800" dirty="0" smtClean="0"/>
              <a:t>The first page is directions READ THEM</a:t>
            </a:r>
          </a:p>
          <a:p>
            <a:r>
              <a:rPr lang="en-US" sz="2800" dirty="0" smtClean="0"/>
              <a:t>The second  page is a list of foods, # of servings, the price, and ration points. </a:t>
            </a:r>
          </a:p>
          <a:p>
            <a:r>
              <a:rPr lang="en-US" sz="2800" dirty="0" smtClean="0"/>
              <a:t>You and your partner will have to plan a breakfast, lunch, and dinner with $2.00 and 48 ration points</a:t>
            </a:r>
          </a:p>
          <a:p>
            <a:r>
              <a:rPr lang="en-US" sz="2800" dirty="0" smtClean="0"/>
              <a:t>Fill out the chart on the back of the second page as well as the “Summary” and questions on the first page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159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Rationing and Sacrifice</vt:lpstr>
      <vt:lpstr>Brainstorm </vt:lpstr>
      <vt:lpstr>What To Do</vt:lpstr>
      <vt:lpstr>PowerPoint Presentation</vt:lpstr>
      <vt:lpstr>PowerPoint Presentation</vt:lpstr>
      <vt:lpstr>How To Ration?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Rationing and Sacrifice</dc:title>
  <dc:creator>Watts, Johnathan</dc:creator>
  <cp:lastModifiedBy>Watts, Johnathan</cp:lastModifiedBy>
  <cp:revision>4</cp:revision>
  <dcterms:created xsi:type="dcterms:W3CDTF">2019-02-05T18:40:52Z</dcterms:created>
  <dcterms:modified xsi:type="dcterms:W3CDTF">2019-02-06T14:54:42Z</dcterms:modified>
</cp:coreProperties>
</file>