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7" r:id="rId2"/>
    <p:sldId id="258" r:id="rId3"/>
    <p:sldId id="256" r:id="rId4"/>
    <p:sldId id="260" r:id="rId5"/>
    <p:sldId id="262" r:id="rId6"/>
    <p:sldId id="259" r:id="rId7"/>
    <p:sldId id="261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2258B80D-EB19-4BD7-9D05-AC70A26DD928}">
          <p14:sldIdLst>
            <p14:sldId id="257"/>
            <p14:sldId id="258"/>
            <p14:sldId id="256"/>
            <p14:sldId id="260"/>
            <p14:sldId id="262"/>
            <p14:sldId id="259"/>
            <p14:sldId id="261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85" d="100"/>
          <a:sy n="85" d="100"/>
        </p:scale>
        <p:origin x="77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08/16/2017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08/16/2017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08/16/2017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08/16/2017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08/16/2017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08/16/2017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08/16/2017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08/16/2017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08/16/2017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08/16/2017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08/16/2017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08/16/2017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08/16/2017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08/16/2017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08/16/2017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08/16/2017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08/16/2017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08/16/2017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Gzu9S5FL-Ug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Remind 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6000" dirty="0" smtClean="0"/>
              <a:t>Use your phone and text </a:t>
            </a:r>
            <a:r>
              <a:rPr lang="en-US" sz="6000" smtClean="0"/>
              <a:t>“@</a:t>
            </a:r>
            <a:r>
              <a:rPr lang="en-US" sz="6000" smtClean="0"/>
              <a:t>47g2ch</a:t>
            </a:r>
            <a:r>
              <a:rPr lang="en-US" sz="6000" dirty="0" smtClean="0"/>
              <a:t>” to 81010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371767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Practice Procedures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smtClean="0"/>
              <a:t>You will need a pen/pencil with cell phones away</a:t>
            </a:r>
          </a:p>
          <a:p>
            <a:r>
              <a:rPr lang="en-US" sz="2400" dirty="0" smtClean="0"/>
              <a:t>You  need to turn in an assignment </a:t>
            </a:r>
          </a:p>
          <a:p>
            <a:r>
              <a:rPr lang="en-US" sz="2400" dirty="0" smtClean="0"/>
              <a:t>You have to go to the bathroom during lecture</a:t>
            </a:r>
          </a:p>
          <a:p>
            <a:r>
              <a:rPr lang="en-US" sz="2400" dirty="0" smtClean="0"/>
              <a:t>You have a question</a:t>
            </a:r>
          </a:p>
          <a:p>
            <a:r>
              <a:rPr lang="en-US" sz="2400" dirty="0" smtClean="0"/>
              <a:t>You need to make up a test 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407328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Perspective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50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Time and Perspective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How does our progress through life change our perspective?</a:t>
            </a:r>
          </a:p>
          <a:p>
            <a:pPr lvl="1"/>
            <a:r>
              <a:rPr lang="en-US" sz="2400" dirty="0" smtClean="0"/>
              <a:t>WWE Action Figures</a:t>
            </a:r>
          </a:p>
          <a:p>
            <a:r>
              <a:rPr lang="en-US" sz="2800" dirty="0" smtClean="0"/>
              <a:t>What is a piece of advice you’ve been given about high school? Why do you think they told you this?</a:t>
            </a:r>
          </a:p>
          <a:p>
            <a:r>
              <a:rPr lang="en-US" sz="2800" dirty="0" smtClean="0"/>
              <a:t>Time changes our perspective on things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4056768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John Roberts Video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www.youtube.com/watch?v=Gzu9S5FL-Ug</a:t>
            </a:r>
            <a:endParaRPr lang="en-US" dirty="0" smtClean="0"/>
          </a:p>
          <a:p>
            <a:r>
              <a:rPr lang="en-US" dirty="0" smtClean="0"/>
              <a:t>Follow along with John Roberts speech using the transcript provided</a:t>
            </a:r>
          </a:p>
          <a:p>
            <a:r>
              <a:rPr lang="en-US" dirty="0" smtClean="0"/>
              <a:t>Highlight or underline important/key phrases</a:t>
            </a:r>
          </a:p>
          <a:p>
            <a:r>
              <a:rPr lang="en-US" dirty="0" smtClean="0"/>
              <a:t>What do you think about his advice? </a:t>
            </a:r>
          </a:p>
          <a:p>
            <a:r>
              <a:rPr lang="en-US" dirty="0" smtClean="0"/>
              <a:t>How do you think his experience impacted his advice?</a:t>
            </a:r>
          </a:p>
          <a:p>
            <a:r>
              <a:rPr lang="en-US" dirty="0" smtClean="0"/>
              <a:t>Are you likely to follow his advice?</a:t>
            </a:r>
          </a:p>
        </p:txBody>
      </p:sp>
    </p:spTree>
    <p:extLst>
      <p:ext uri="{BB962C8B-B14F-4D97-AF65-F5344CB8AC3E}">
        <p14:creationId xmlns:p14="http://schemas.microsoft.com/office/powerpoint/2010/main" val="3666050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 smtClean="0"/>
              <a:t>Why do I stand here? </a:t>
            </a:r>
          </a:p>
          <a:p>
            <a:r>
              <a:rPr lang="en-US" sz="2800" dirty="0" smtClean="0"/>
              <a:t>What does this have to do with perspective?</a:t>
            </a:r>
          </a:p>
          <a:p>
            <a:r>
              <a:rPr lang="en-US" sz="2800" dirty="0" smtClean="0"/>
              <a:t>Must constantly look at things in a different way</a:t>
            </a:r>
          </a:p>
          <a:p>
            <a:pPr lvl="1"/>
            <a:r>
              <a:rPr lang="en-US" sz="2800" dirty="0" smtClean="0"/>
              <a:t>Challenge things you think you know by doing this</a:t>
            </a:r>
          </a:p>
          <a:p>
            <a:pPr lvl="1"/>
            <a:r>
              <a:rPr lang="en-US" sz="2800" dirty="0" smtClean="0"/>
              <a:t>Develop your own opinion not just </a:t>
            </a:r>
            <a:r>
              <a:rPr lang="en-US" sz="2800" dirty="0" smtClean="0"/>
              <a:t>reciting </a:t>
            </a:r>
            <a:r>
              <a:rPr lang="en-US" sz="2800" dirty="0" smtClean="0"/>
              <a:t>that of others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808214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Silently sit on the floor next to your desk for one minute</a:t>
            </a:r>
          </a:p>
          <a:p>
            <a:r>
              <a:rPr lang="en-US" sz="3200" dirty="0" smtClean="0"/>
              <a:t>Take in your new surroundings</a:t>
            </a:r>
          </a:p>
          <a:p>
            <a:r>
              <a:rPr lang="en-US" sz="3200" dirty="0" smtClean="0"/>
              <a:t>How do things look different?</a:t>
            </a:r>
          </a:p>
          <a:p>
            <a:r>
              <a:rPr lang="en-US" sz="3200" dirty="0" smtClean="0"/>
              <a:t>How does your thinking about something change when you change the way you look at it?</a:t>
            </a:r>
          </a:p>
        </p:txBody>
      </p:sp>
    </p:spTree>
    <p:extLst>
      <p:ext uri="{BB962C8B-B14F-4D97-AF65-F5344CB8AC3E}">
        <p14:creationId xmlns:p14="http://schemas.microsoft.com/office/powerpoint/2010/main" val="1891220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erlin">
  <a:themeElements>
    <a:clrScheme name="Berlin">
      <a:dk1>
        <a:sysClr val="windowText" lastClr="000000"/>
      </a:dk1>
      <a:lt1>
        <a:sysClr val="window" lastClr="FFFFFF"/>
      </a:lt1>
      <a:dk2>
        <a:srgbClr val="9D360E"/>
      </a:dk2>
      <a:lt2>
        <a:srgbClr val="E7E6E6"/>
      </a:lt2>
      <a:accent1>
        <a:srgbClr val="F09415"/>
      </a:accent1>
      <a:accent2>
        <a:srgbClr val="C1B56B"/>
      </a:accent2>
      <a:accent3>
        <a:srgbClr val="4BAF73"/>
      </a:accent3>
      <a:accent4>
        <a:srgbClr val="5AA6C0"/>
      </a:accent4>
      <a:accent5>
        <a:srgbClr val="D17DF9"/>
      </a:accent5>
      <a:accent6>
        <a:srgbClr val="FA7E5C"/>
      </a:accent6>
      <a:hlink>
        <a:srgbClr val="FFAE3E"/>
      </a:hlink>
      <a:folHlink>
        <a:srgbClr val="FCC77E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TM04033917[[fn=Berlin]]</Template>
  <TotalTime>77</TotalTime>
  <Words>225</Words>
  <Application>Microsoft Office PowerPoint</Application>
  <PresentationFormat>Widescreen</PresentationFormat>
  <Paragraphs>30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Arial</vt:lpstr>
      <vt:lpstr>Trebuchet MS</vt:lpstr>
      <vt:lpstr>Berlin</vt:lpstr>
      <vt:lpstr>Remind Me</vt:lpstr>
      <vt:lpstr>Practice Procedures</vt:lpstr>
      <vt:lpstr>Perspective</vt:lpstr>
      <vt:lpstr>Time and Perspective</vt:lpstr>
      <vt:lpstr>John Roberts Video </vt:lpstr>
      <vt:lpstr>PowerPoint Presentation</vt:lpstr>
      <vt:lpstr>PowerPoint Presentation</vt:lpstr>
    </vt:vector>
  </TitlesOfParts>
  <Company>Leon County Schools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Remind Me</dc:title>
  <dc:creator>Watts, Johnathan</dc:creator>
  <cp:lastModifiedBy>Watts, Johnathan</cp:lastModifiedBy>
  <cp:revision>6</cp:revision>
  <dcterms:created xsi:type="dcterms:W3CDTF">2017-08-15T18:45:34Z</dcterms:created>
  <dcterms:modified xsi:type="dcterms:W3CDTF">2017-08-16T11:31:04Z</dcterms:modified>
</cp:coreProperties>
</file>