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04/12/2017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04/12/2017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04/12/2017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04/12/2017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04/12/2017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7xAuccL2Uo" TargetMode="External"/><Relationship Id="rId2" Type="http://schemas.openxmlformats.org/officeDocument/2006/relationships/hyperlink" Target="https://www.youtube.com/watch?v=cEdtwQ8OguY"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ved=0ahUKEwin4Nb9yp_TAhXCSSYKHez3DPIQjRwIBw&amp;url=http%3A%2F%2Fwww.salon.com%2Ftopic%2Fsouthern_strategy&amp;bvm=bv.152180690,d.eWE&amp;psig=AFQjCNEPNk8hgnPMthMp_Nk9lMoFQBZDOg&amp;ust=14921093923756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QOTD 4/13</a:t>
            </a:r>
            <a:endParaRPr lang="en-US" dirty="0"/>
          </a:p>
        </p:txBody>
      </p:sp>
      <p:sp>
        <p:nvSpPr>
          <p:cNvPr id="3" name="Content Placeholder 2"/>
          <p:cNvSpPr>
            <a:spLocks noGrp="1"/>
          </p:cNvSpPr>
          <p:nvPr>
            <p:ph idx="1"/>
          </p:nvPr>
        </p:nvSpPr>
        <p:spPr/>
        <p:txBody>
          <a:bodyPr>
            <a:normAutofit fontScale="85000" lnSpcReduction="20000"/>
          </a:bodyPr>
          <a:lstStyle/>
          <a:p>
            <a:r>
              <a:rPr lang="en-US" sz="4400" dirty="0" smtClean="0"/>
              <a:t>“By </a:t>
            </a:r>
            <a:r>
              <a:rPr lang="en-US" sz="4400" dirty="0"/>
              <a:t>1968, you can’t say </a:t>
            </a:r>
            <a:r>
              <a:rPr lang="en-US" sz="4400" dirty="0" smtClean="0"/>
              <a:t>[things like that], </a:t>
            </a:r>
            <a:r>
              <a:rPr lang="en-US" sz="4400" dirty="0"/>
              <a:t>that hurts you, back-fires. So you say stuff like forced busing, states rights, and all that stuff and you’re getting so abstract. Now you’re talking about cutting taxes. We want to cut this is much more abstract than even the busing </a:t>
            </a:r>
            <a:r>
              <a:rPr lang="en-US" sz="4400" dirty="0" smtClean="0"/>
              <a:t>thing.”</a:t>
            </a:r>
            <a:endParaRPr lang="en-US" sz="4400" dirty="0"/>
          </a:p>
        </p:txBody>
      </p:sp>
    </p:spTree>
    <p:extLst>
      <p:ext uri="{BB962C8B-B14F-4D97-AF65-F5344CB8AC3E}">
        <p14:creationId xmlns:p14="http://schemas.microsoft.com/office/powerpoint/2010/main" val="113033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Nixon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372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386253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Downsizing </a:t>
            </a:r>
            <a:endParaRPr lang="en-US" dirty="0"/>
          </a:p>
        </p:txBody>
      </p:sp>
      <p:sp>
        <p:nvSpPr>
          <p:cNvPr id="3" name="Content Placeholder 2"/>
          <p:cNvSpPr>
            <a:spLocks noGrp="1"/>
          </p:cNvSpPr>
          <p:nvPr>
            <p:ph idx="1"/>
          </p:nvPr>
        </p:nvSpPr>
        <p:spPr>
          <a:xfrm>
            <a:off x="358595" y="1656993"/>
            <a:ext cx="8946541" cy="4195481"/>
          </a:xfrm>
        </p:spPr>
        <p:txBody>
          <a:bodyPr>
            <a:normAutofit/>
          </a:bodyPr>
          <a:lstStyle/>
          <a:p>
            <a:r>
              <a:rPr lang="en-US" sz="2800" dirty="0" smtClean="0"/>
              <a:t>Nixon was backlash to liberalism </a:t>
            </a:r>
          </a:p>
          <a:p>
            <a:r>
              <a:rPr lang="en-US" sz="2800" dirty="0" smtClean="0"/>
              <a:t>Goal was to downsize federal government </a:t>
            </a:r>
          </a:p>
          <a:p>
            <a:pPr lvl="1"/>
            <a:r>
              <a:rPr lang="en-US" sz="2400" dirty="0" smtClean="0"/>
              <a:t>Half does this</a:t>
            </a:r>
          </a:p>
          <a:p>
            <a:r>
              <a:rPr lang="en-US" sz="2800" dirty="0" smtClean="0"/>
              <a:t>“Law and Order”</a:t>
            </a:r>
          </a:p>
          <a:p>
            <a:pPr lvl="1"/>
            <a:r>
              <a:rPr lang="en-US" sz="2400" dirty="0">
                <a:hlinkClick r:id="rId2"/>
              </a:rPr>
              <a:t>https://</a:t>
            </a:r>
            <a:r>
              <a:rPr lang="en-US" sz="2400" dirty="0" smtClean="0">
                <a:hlinkClick r:id="rId2"/>
              </a:rPr>
              <a:t>www.youtube.com/watch?v=cEdtwQ8OguY</a:t>
            </a:r>
            <a:endParaRPr lang="en-US" sz="2400" dirty="0" smtClean="0"/>
          </a:p>
          <a:p>
            <a:pPr lvl="1"/>
            <a:r>
              <a:rPr lang="en-US" sz="2400" dirty="0">
                <a:hlinkClick r:id="rId3"/>
              </a:rPr>
              <a:t>https://www.youtube.com/watch?v=S7xAuccL2Uo</a:t>
            </a:r>
            <a:endParaRPr lang="en-US" sz="24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661" y="139893"/>
            <a:ext cx="2771377" cy="3614840"/>
          </a:xfrm>
          <a:prstGeom prst="rect">
            <a:avLst/>
          </a:prstGeom>
        </p:spPr>
      </p:pic>
    </p:spTree>
    <p:extLst>
      <p:ext uri="{BB962C8B-B14F-4D97-AF65-F5344CB8AC3E}">
        <p14:creationId xmlns:p14="http://schemas.microsoft.com/office/powerpoint/2010/main" val="7700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a:xfrm>
            <a:off x="311460" y="1656992"/>
            <a:ext cx="8946541" cy="4195481"/>
          </a:xfrm>
        </p:spPr>
        <p:txBody>
          <a:bodyPr/>
          <a:lstStyle/>
          <a:p>
            <a:r>
              <a:rPr lang="en-US" sz="3600" dirty="0" smtClean="0"/>
              <a:t>Southern Strategy </a:t>
            </a:r>
          </a:p>
          <a:p>
            <a:pPr lvl="1"/>
            <a:r>
              <a:rPr lang="en-US" sz="3200" dirty="0" smtClean="0"/>
              <a:t>Win old southern Dem support</a:t>
            </a:r>
          </a:p>
          <a:p>
            <a:pPr lvl="1"/>
            <a:r>
              <a:rPr lang="en-US" sz="3200" dirty="0" smtClean="0"/>
              <a:t>Slowed integration and busing</a:t>
            </a:r>
          </a:p>
          <a:p>
            <a:pPr lvl="1"/>
            <a:endParaRPr lang="en-US" dirty="0" smtClean="0"/>
          </a:p>
        </p:txBody>
      </p:sp>
      <p:pic>
        <p:nvPicPr>
          <p:cNvPr id="1026" name="Picture 2" descr="Image result for southern strateg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161" y="3602545"/>
            <a:ext cx="4883182" cy="325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a:t>
            </a:r>
            <a:endParaRPr lang="en-US" dirty="0"/>
          </a:p>
        </p:txBody>
      </p:sp>
      <p:sp>
        <p:nvSpPr>
          <p:cNvPr id="3" name="Content Placeholder 2"/>
          <p:cNvSpPr>
            <a:spLocks noGrp="1"/>
          </p:cNvSpPr>
          <p:nvPr>
            <p:ph idx="1"/>
          </p:nvPr>
        </p:nvSpPr>
        <p:spPr>
          <a:xfrm>
            <a:off x="443435" y="1853248"/>
            <a:ext cx="8946541" cy="4195481"/>
          </a:xfrm>
        </p:spPr>
        <p:txBody>
          <a:bodyPr/>
          <a:lstStyle/>
          <a:p>
            <a:r>
              <a:rPr lang="en-US" sz="3200" dirty="0" smtClean="0"/>
              <a:t>Stagflation </a:t>
            </a:r>
          </a:p>
          <a:p>
            <a:pPr lvl="1"/>
            <a:r>
              <a:rPr lang="en-US" sz="2800" dirty="0" smtClean="0"/>
              <a:t>High inflation and unemployment </a:t>
            </a:r>
          </a:p>
          <a:p>
            <a:r>
              <a:rPr lang="en-US" sz="3200" dirty="0" smtClean="0"/>
              <a:t>OPEC (Organization of Petroleum Exporting Countries)</a:t>
            </a:r>
          </a:p>
          <a:p>
            <a:pPr lvl="1"/>
            <a:r>
              <a:rPr lang="en-US" sz="2800" dirty="0" smtClean="0"/>
              <a:t>Oil cartel of Middle Eastern countries </a:t>
            </a:r>
          </a:p>
          <a:p>
            <a:pPr lvl="1"/>
            <a:r>
              <a:rPr lang="en-US" sz="2800" dirty="0" smtClean="0"/>
              <a:t>Controlled prices aka don’t make them mad</a:t>
            </a:r>
          </a:p>
          <a:p>
            <a:endParaRPr lang="en-US" dirty="0"/>
          </a:p>
        </p:txBody>
      </p:sp>
    </p:spTree>
    <p:extLst>
      <p:ext uri="{BB962C8B-B14F-4D97-AF65-F5344CB8AC3E}">
        <p14:creationId xmlns:p14="http://schemas.microsoft.com/office/powerpoint/2010/main" val="382913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a:t>
            </a:r>
            <a:endParaRPr lang="en-US" dirty="0"/>
          </a:p>
        </p:txBody>
      </p:sp>
      <p:sp>
        <p:nvSpPr>
          <p:cNvPr id="3" name="Content Placeholder 2"/>
          <p:cNvSpPr>
            <a:spLocks noGrp="1"/>
          </p:cNvSpPr>
          <p:nvPr>
            <p:ph idx="1"/>
          </p:nvPr>
        </p:nvSpPr>
        <p:spPr>
          <a:xfrm>
            <a:off x="452862" y="1336481"/>
            <a:ext cx="6947179" cy="4941771"/>
          </a:xfrm>
        </p:spPr>
        <p:txBody>
          <a:bodyPr>
            <a:normAutofit/>
          </a:bodyPr>
          <a:lstStyle/>
          <a:p>
            <a:r>
              <a:rPr lang="en-US" sz="2800" dirty="0" smtClean="0"/>
              <a:t>Realpolitik(Kissinger)</a:t>
            </a:r>
          </a:p>
          <a:p>
            <a:pPr lvl="1"/>
            <a:r>
              <a:rPr lang="en-US" sz="2400" dirty="0" smtClean="0"/>
              <a:t>Think only of power not morals</a:t>
            </a:r>
          </a:p>
          <a:p>
            <a:r>
              <a:rPr lang="en-US" sz="2800" dirty="0" smtClean="0"/>
              <a:t>Détente</a:t>
            </a:r>
          </a:p>
          <a:p>
            <a:pPr lvl="1"/>
            <a:r>
              <a:rPr lang="en-US" sz="2400" dirty="0" smtClean="0"/>
              <a:t>Ease Cold War tensions; visit Communist country </a:t>
            </a:r>
          </a:p>
          <a:p>
            <a:r>
              <a:rPr lang="en-US" sz="2800" dirty="0" smtClean="0"/>
              <a:t>Visits China </a:t>
            </a:r>
          </a:p>
          <a:p>
            <a:r>
              <a:rPr lang="en-US" sz="2800" dirty="0" smtClean="0"/>
              <a:t>Moscow</a:t>
            </a:r>
          </a:p>
          <a:p>
            <a:pPr lvl="1"/>
            <a:r>
              <a:rPr lang="en-US" sz="2400" dirty="0" smtClean="0"/>
              <a:t>SALT (Strategic arms Limitation Talks)</a:t>
            </a:r>
          </a:p>
          <a:p>
            <a:pPr lvl="2"/>
            <a:r>
              <a:rPr lang="en-US" sz="2000" dirty="0" smtClean="0"/>
              <a:t>Limit missiles and nuclear weapons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041" y="1853248"/>
            <a:ext cx="4323761" cy="2881787"/>
          </a:xfrm>
          <a:prstGeom prst="rect">
            <a:avLst/>
          </a:prstGeom>
        </p:spPr>
      </p:pic>
    </p:spTree>
    <p:extLst>
      <p:ext uri="{BB962C8B-B14F-4D97-AF65-F5344CB8AC3E}">
        <p14:creationId xmlns:p14="http://schemas.microsoft.com/office/powerpoint/2010/main" val="207980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076"/>
            <a:ext cx="12192000" cy="6549848"/>
          </a:xfrm>
          <a:prstGeom prst="rect">
            <a:avLst/>
          </a:prstGeom>
        </p:spPr>
      </p:pic>
    </p:spTree>
    <p:extLst>
      <p:ext uri="{BB962C8B-B14F-4D97-AF65-F5344CB8AC3E}">
        <p14:creationId xmlns:p14="http://schemas.microsoft.com/office/powerpoint/2010/main" val="255610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TotalTime>
  <Words>164</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QOTD 4/13</vt:lpstr>
      <vt:lpstr>Nixon</vt:lpstr>
      <vt:lpstr> </vt:lpstr>
      <vt:lpstr>Downsizing </vt:lpstr>
      <vt:lpstr>Politics</vt:lpstr>
      <vt:lpstr>Economy </vt:lpstr>
      <vt:lpstr>Foreign Policy </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QOTD 4/13</dc:title>
  <dc:creator>Watts, Johnathan</dc:creator>
  <cp:lastModifiedBy>Watts, Johnathan</cp:lastModifiedBy>
  <cp:revision>5</cp:revision>
  <dcterms:created xsi:type="dcterms:W3CDTF">2017-04-12T18:25:40Z</dcterms:created>
  <dcterms:modified xsi:type="dcterms:W3CDTF">2017-04-12T19:26:29Z</dcterms:modified>
</cp:coreProperties>
</file>