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09/04/2018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Lenses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83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Scientific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sz="4000" dirty="0" smtClean="0"/>
              <a:t>Explore </a:t>
            </a:r>
            <a:r>
              <a:rPr lang="en-US" sz="4000" dirty="0"/>
              <a:t>an issue using research based data and </a:t>
            </a:r>
            <a:r>
              <a:rPr lang="en-US" sz="4000" dirty="0" smtClean="0"/>
              <a:t>scientific study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109463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Perspective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7644" y="2483556"/>
            <a:ext cx="10792178" cy="3702755"/>
          </a:xfrm>
        </p:spPr>
        <p:txBody>
          <a:bodyPr numCol="2">
            <a:noAutofit/>
          </a:bodyPr>
          <a:lstStyle/>
          <a:p>
            <a:r>
              <a:rPr lang="en-US" sz="2800" dirty="0" smtClean="0"/>
              <a:t>The 8 perspectives (lenses) that we will focus on in this class are as follows:</a:t>
            </a:r>
          </a:p>
          <a:p>
            <a:pPr lvl="1"/>
            <a:r>
              <a:rPr lang="en-US" sz="2400" dirty="0" smtClean="0"/>
              <a:t>Cultural and Social </a:t>
            </a:r>
          </a:p>
          <a:p>
            <a:pPr lvl="1"/>
            <a:r>
              <a:rPr lang="en-US" sz="2400" dirty="0" smtClean="0"/>
              <a:t>Futuristic</a:t>
            </a:r>
          </a:p>
          <a:p>
            <a:pPr lvl="1"/>
            <a:r>
              <a:rPr lang="en-US" sz="2400" dirty="0" smtClean="0"/>
              <a:t>Artistic and Philosophical </a:t>
            </a:r>
          </a:p>
          <a:p>
            <a:pPr lvl="1"/>
            <a:r>
              <a:rPr lang="en-US" sz="2400" dirty="0" smtClean="0"/>
              <a:t>Environmental </a:t>
            </a:r>
          </a:p>
          <a:p>
            <a:pPr lvl="1"/>
            <a:endParaRPr lang="en-US" sz="2400" dirty="0" smtClean="0"/>
          </a:p>
          <a:p>
            <a:pPr lvl="1"/>
            <a:endParaRPr lang="en-US" sz="2400" dirty="0"/>
          </a:p>
          <a:p>
            <a:pPr marL="228600" lvl="1" indent="0">
              <a:buNone/>
            </a:pPr>
            <a:endParaRPr lang="en-US" sz="2400" dirty="0" smtClean="0"/>
          </a:p>
          <a:p>
            <a:pPr lvl="1"/>
            <a:r>
              <a:rPr lang="en-US" sz="2400" dirty="0" smtClean="0"/>
              <a:t>Ethical</a:t>
            </a:r>
          </a:p>
          <a:p>
            <a:pPr lvl="1"/>
            <a:r>
              <a:rPr lang="en-US" sz="2400" dirty="0" smtClean="0"/>
              <a:t>Economic </a:t>
            </a:r>
          </a:p>
          <a:p>
            <a:pPr lvl="1"/>
            <a:r>
              <a:rPr lang="en-US" sz="2400" dirty="0" smtClean="0"/>
              <a:t>Political and Historical </a:t>
            </a:r>
          </a:p>
          <a:p>
            <a:pPr lvl="1"/>
            <a:r>
              <a:rPr lang="en-US" sz="2400" dirty="0" smtClean="0"/>
              <a:t>Scientific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25026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Cultural and Social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Explore </a:t>
            </a:r>
            <a:r>
              <a:rPr lang="en-US" sz="4800" dirty="0"/>
              <a:t>how daily issues have an impact on our daily, lives, relationships, customs, beliefs, etc.</a:t>
            </a:r>
          </a:p>
        </p:txBody>
      </p:sp>
    </p:spTree>
    <p:extLst>
      <p:ext uri="{BB962C8B-B14F-4D97-AF65-F5344CB8AC3E}">
        <p14:creationId xmlns:p14="http://schemas.microsoft.com/office/powerpoint/2010/main" val="3608799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Futuristic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Explore </a:t>
            </a:r>
            <a:r>
              <a:rPr lang="en-US" sz="4400" dirty="0"/>
              <a:t>the impact of the </a:t>
            </a:r>
            <a:r>
              <a:rPr lang="en-US" sz="4400" dirty="0" smtClean="0"/>
              <a:t>issue on future events, perspectives, and relationships.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50732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Artistic and Philosophical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Explore </a:t>
            </a:r>
            <a:r>
              <a:rPr lang="en-US" sz="4400" dirty="0"/>
              <a:t>how </a:t>
            </a:r>
            <a:r>
              <a:rPr lang="en-US" sz="4400" dirty="0" smtClean="0"/>
              <a:t>art and philosophy address the issue and illustrate how society views/perceives the issue within a larger context.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441371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Environmental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Explore </a:t>
            </a:r>
            <a:r>
              <a:rPr lang="en-US" sz="4400" dirty="0"/>
              <a:t>the </a:t>
            </a:r>
            <a:r>
              <a:rPr lang="en-US" sz="4400" dirty="0" smtClean="0"/>
              <a:t>effects </a:t>
            </a:r>
            <a:r>
              <a:rPr lang="en-US" sz="4400" dirty="0"/>
              <a:t>on the environment/surroundings</a:t>
            </a:r>
          </a:p>
        </p:txBody>
      </p:sp>
    </p:spTree>
    <p:extLst>
      <p:ext uri="{BB962C8B-B14F-4D97-AF65-F5344CB8AC3E}">
        <p14:creationId xmlns:p14="http://schemas.microsoft.com/office/powerpoint/2010/main" val="830925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Ethical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Explore </a:t>
            </a:r>
            <a:r>
              <a:rPr lang="en-US" sz="4000" dirty="0"/>
              <a:t>an issue at a moral level, consider human rights, laws</a:t>
            </a:r>
          </a:p>
        </p:txBody>
      </p:sp>
    </p:spTree>
    <p:extLst>
      <p:ext uri="{BB962C8B-B14F-4D97-AF65-F5344CB8AC3E}">
        <p14:creationId xmlns:p14="http://schemas.microsoft.com/office/powerpoint/2010/main" val="4263062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Economic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Explore how scarcity, resource allocation, and trade are reflected in the issue. 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060304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Political and Historical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4000" dirty="0"/>
          </a:p>
          <a:p>
            <a:r>
              <a:rPr lang="en-US" sz="4000" dirty="0" smtClean="0"/>
              <a:t>Explore </a:t>
            </a:r>
            <a:r>
              <a:rPr lang="en-US" sz="4000" dirty="0"/>
              <a:t>an issues effect on </a:t>
            </a:r>
            <a:r>
              <a:rPr lang="en-US" sz="4000" dirty="0" smtClean="0"/>
              <a:t>government </a:t>
            </a:r>
            <a:r>
              <a:rPr lang="en-US" sz="4000" dirty="0"/>
              <a:t>decisions and consider the background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8465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TM10001115[[fn=Parcel]]</Template>
  <TotalTime>21</TotalTime>
  <Words>159</Words>
  <Application>Microsoft Office PowerPoint</Application>
  <PresentationFormat>Widescreen</PresentationFormat>
  <Paragraphs>32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Gill Sans MT</vt:lpstr>
      <vt:lpstr>Parcel</vt:lpstr>
      <vt:lpstr>Lenses </vt:lpstr>
      <vt:lpstr>Perspective </vt:lpstr>
      <vt:lpstr>Cultural and Social </vt:lpstr>
      <vt:lpstr>Futuristic </vt:lpstr>
      <vt:lpstr>Artistic and Philosophical </vt:lpstr>
      <vt:lpstr>Environmental </vt:lpstr>
      <vt:lpstr>Ethical </vt:lpstr>
      <vt:lpstr>Economic </vt:lpstr>
      <vt:lpstr>Political and Historical </vt:lpstr>
      <vt:lpstr>Scientific 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Lenses</dc:title>
  <dc:creator>Watts, Johnathan</dc:creator>
  <cp:lastModifiedBy>Watts, Johnathan</cp:lastModifiedBy>
  <cp:revision>2</cp:revision>
  <dcterms:created xsi:type="dcterms:W3CDTF">2018-09-04T10:46:40Z</dcterms:created>
  <dcterms:modified xsi:type="dcterms:W3CDTF">2018-09-04T11:25:54Z</dcterms:modified>
</cp:coreProperties>
</file>