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AC8B3A-F701-419C-A6AB-195438A968CE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EB6D9-7B39-4508-8D7F-BD7024C31E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6DFB1-3325-4EE9-B154-9E4E1E3888E6}">
      <dgm:prSet phldrT="[Text]"/>
      <dgm:spPr/>
      <dgm:t>
        <a:bodyPr/>
        <a:lstStyle/>
        <a:p>
          <a:r>
            <a:rPr lang="en-US" dirty="0" smtClean="0"/>
            <a:t>Industrialization</a:t>
          </a:r>
          <a:endParaRPr lang="en-US" dirty="0"/>
        </a:p>
      </dgm:t>
    </dgm:pt>
    <dgm:pt modelId="{FAE546CD-D0DC-46E0-A277-55B4C75D094A}" type="parTrans" cxnId="{41ED18EE-B2D1-4BE4-96D0-F5F631641BCF}">
      <dgm:prSet/>
      <dgm:spPr/>
      <dgm:t>
        <a:bodyPr/>
        <a:lstStyle/>
        <a:p>
          <a:endParaRPr lang="en-US"/>
        </a:p>
      </dgm:t>
    </dgm:pt>
    <dgm:pt modelId="{8714F03F-D573-47EC-AAE3-49059AE29481}" type="sibTrans" cxnId="{41ED18EE-B2D1-4BE4-96D0-F5F631641BCF}">
      <dgm:prSet/>
      <dgm:spPr/>
      <dgm:t>
        <a:bodyPr/>
        <a:lstStyle/>
        <a:p>
          <a:endParaRPr lang="en-US"/>
        </a:p>
      </dgm:t>
    </dgm:pt>
    <dgm:pt modelId="{75E180C8-6862-49B6-A2E3-3A328D07CD72}">
      <dgm:prSet phldrT="[Text]"/>
      <dgm:spPr/>
      <dgm:t>
        <a:bodyPr/>
        <a:lstStyle/>
        <a:p>
          <a:r>
            <a:rPr lang="en-US" dirty="0" smtClean="0"/>
            <a:t>Abundant Raw Materials</a:t>
          </a:r>
          <a:endParaRPr lang="en-US" dirty="0"/>
        </a:p>
      </dgm:t>
    </dgm:pt>
    <dgm:pt modelId="{771C7F9E-85DD-47B3-BCC7-B96D60D76543}" type="parTrans" cxnId="{CE5A6055-191E-474C-9316-3F600BA139AE}">
      <dgm:prSet/>
      <dgm:spPr/>
      <dgm:t>
        <a:bodyPr/>
        <a:lstStyle/>
        <a:p>
          <a:endParaRPr lang="en-US"/>
        </a:p>
      </dgm:t>
    </dgm:pt>
    <dgm:pt modelId="{F5CF871B-C17E-42E8-AD6D-FC97560D65B6}" type="sibTrans" cxnId="{CE5A6055-191E-474C-9316-3F600BA139AE}">
      <dgm:prSet/>
      <dgm:spPr/>
      <dgm:t>
        <a:bodyPr/>
        <a:lstStyle/>
        <a:p>
          <a:endParaRPr lang="en-US"/>
        </a:p>
      </dgm:t>
    </dgm:pt>
    <dgm:pt modelId="{58D377F5-CB7C-4D17-AF6C-1F299F00972B}">
      <dgm:prSet phldrT="[Text]"/>
      <dgm:spPr/>
      <dgm:t>
        <a:bodyPr/>
        <a:lstStyle/>
        <a:p>
          <a:r>
            <a:rPr lang="en-US" dirty="0" smtClean="0"/>
            <a:t>Large, able workforce</a:t>
          </a:r>
          <a:endParaRPr lang="en-US" dirty="0"/>
        </a:p>
      </dgm:t>
    </dgm:pt>
    <dgm:pt modelId="{F124A3B3-8E63-4051-9314-438980D0CBCE}" type="parTrans" cxnId="{A3F29DF0-9078-492E-AAD8-6CE9161E591D}">
      <dgm:prSet/>
      <dgm:spPr/>
      <dgm:t>
        <a:bodyPr/>
        <a:lstStyle/>
        <a:p>
          <a:endParaRPr lang="en-US"/>
        </a:p>
      </dgm:t>
    </dgm:pt>
    <dgm:pt modelId="{54C42AE4-B712-41A7-A271-089D747EC2AF}" type="sibTrans" cxnId="{A3F29DF0-9078-492E-AAD8-6CE9161E591D}">
      <dgm:prSet/>
      <dgm:spPr/>
      <dgm:t>
        <a:bodyPr/>
        <a:lstStyle/>
        <a:p>
          <a:endParaRPr lang="en-US"/>
        </a:p>
      </dgm:t>
    </dgm:pt>
    <dgm:pt modelId="{75457EDA-45A1-49A8-9497-93B39FB09E98}">
      <dgm:prSet phldrT="[Text]"/>
      <dgm:spPr/>
      <dgm:t>
        <a:bodyPr/>
        <a:lstStyle/>
        <a:p>
          <a:r>
            <a:rPr lang="en-US" dirty="0" smtClean="0"/>
            <a:t>New technologies/methods </a:t>
          </a:r>
          <a:endParaRPr lang="en-US" dirty="0"/>
        </a:p>
      </dgm:t>
    </dgm:pt>
    <dgm:pt modelId="{ADFE4D12-EE64-41BF-BA91-895314F7BC3F}" type="parTrans" cxnId="{52FC428D-289F-4E8A-BDF7-26F4636410A3}">
      <dgm:prSet/>
      <dgm:spPr/>
      <dgm:t>
        <a:bodyPr/>
        <a:lstStyle/>
        <a:p>
          <a:endParaRPr lang="en-US"/>
        </a:p>
      </dgm:t>
    </dgm:pt>
    <dgm:pt modelId="{01D7B0F0-22EC-4918-BF48-1B0A830AD672}" type="sibTrans" cxnId="{52FC428D-289F-4E8A-BDF7-26F4636410A3}">
      <dgm:prSet/>
      <dgm:spPr/>
      <dgm:t>
        <a:bodyPr/>
        <a:lstStyle/>
        <a:p>
          <a:endParaRPr lang="en-US"/>
        </a:p>
      </dgm:t>
    </dgm:pt>
    <dgm:pt modelId="{E086C241-43C4-453A-9226-DD3A8F8BFDBE}">
      <dgm:prSet phldrT="[Text]"/>
      <dgm:spPr/>
      <dgm:t>
        <a:bodyPr/>
        <a:lstStyle/>
        <a:p>
          <a:r>
            <a:rPr lang="en-US" dirty="0" smtClean="0"/>
            <a:t>Laissez/Faire</a:t>
          </a:r>
          <a:endParaRPr lang="en-US" dirty="0"/>
        </a:p>
      </dgm:t>
    </dgm:pt>
    <dgm:pt modelId="{FE0938F0-3A0B-4BE3-8DAA-1BDBA741F12B}" type="parTrans" cxnId="{4687B3AA-C7B6-4C73-9116-9E6B2BA0FC09}">
      <dgm:prSet/>
      <dgm:spPr/>
      <dgm:t>
        <a:bodyPr/>
        <a:lstStyle/>
        <a:p>
          <a:endParaRPr lang="en-US"/>
        </a:p>
      </dgm:t>
    </dgm:pt>
    <dgm:pt modelId="{96C08710-81F9-4093-9F77-01E34D9F745F}" type="sibTrans" cxnId="{4687B3AA-C7B6-4C73-9116-9E6B2BA0FC09}">
      <dgm:prSet/>
      <dgm:spPr/>
      <dgm:t>
        <a:bodyPr/>
        <a:lstStyle/>
        <a:p>
          <a:endParaRPr lang="en-US"/>
        </a:p>
      </dgm:t>
    </dgm:pt>
    <dgm:pt modelId="{38AC37EF-37C5-40CC-85BA-B73D88ED32B1}" type="pres">
      <dgm:prSet presAssocID="{F2FEB6D9-7B39-4508-8D7F-BD7024C31E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2BD7BA-0CF2-4094-BC88-E69845C92DE5}" type="pres">
      <dgm:prSet presAssocID="{F2FEB6D9-7B39-4508-8D7F-BD7024C31E70}" presName="matrix" presStyleCnt="0"/>
      <dgm:spPr/>
    </dgm:pt>
    <dgm:pt modelId="{8ACE83B2-3753-4A06-BFAC-9C59D28342B1}" type="pres">
      <dgm:prSet presAssocID="{F2FEB6D9-7B39-4508-8D7F-BD7024C31E70}" presName="tile1" presStyleLbl="node1" presStyleIdx="0" presStyleCnt="4"/>
      <dgm:spPr/>
      <dgm:t>
        <a:bodyPr/>
        <a:lstStyle/>
        <a:p>
          <a:endParaRPr lang="en-US"/>
        </a:p>
      </dgm:t>
    </dgm:pt>
    <dgm:pt modelId="{B8474B2F-E732-4B91-BC50-6854F6DF91D7}" type="pres">
      <dgm:prSet presAssocID="{F2FEB6D9-7B39-4508-8D7F-BD7024C31E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7F313-0FB9-48A0-A74C-02D6C7CACE11}" type="pres">
      <dgm:prSet presAssocID="{F2FEB6D9-7B39-4508-8D7F-BD7024C31E70}" presName="tile2" presStyleLbl="node1" presStyleIdx="1" presStyleCnt="4"/>
      <dgm:spPr/>
      <dgm:t>
        <a:bodyPr/>
        <a:lstStyle/>
        <a:p>
          <a:endParaRPr lang="en-US"/>
        </a:p>
      </dgm:t>
    </dgm:pt>
    <dgm:pt modelId="{5B60BCE9-F7EB-4EE6-9C83-48FD11156C0F}" type="pres">
      <dgm:prSet presAssocID="{F2FEB6D9-7B39-4508-8D7F-BD7024C31E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260BB-00B6-477F-937D-71D553C3AC95}" type="pres">
      <dgm:prSet presAssocID="{F2FEB6D9-7B39-4508-8D7F-BD7024C31E70}" presName="tile3" presStyleLbl="node1" presStyleIdx="2" presStyleCnt="4"/>
      <dgm:spPr/>
      <dgm:t>
        <a:bodyPr/>
        <a:lstStyle/>
        <a:p>
          <a:endParaRPr lang="en-US"/>
        </a:p>
      </dgm:t>
    </dgm:pt>
    <dgm:pt modelId="{54583B1F-E2BA-4FED-9FEB-B0D4DAE0093B}" type="pres">
      <dgm:prSet presAssocID="{F2FEB6D9-7B39-4508-8D7F-BD7024C31E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9320A-DDD4-440D-B6B1-DE30B484341D}" type="pres">
      <dgm:prSet presAssocID="{F2FEB6D9-7B39-4508-8D7F-BD7024C31E70}" presName="tile4" presStyleLbl="node1" presStyleIdx="3" presStyleCnt="4"/>
      <dgm:spPr/>
      <dgm:t>
        <a:bodyPr/>
        <a:lstStyle/>
        <a:p>
          <a:endParaRPr lang="en-US"/>
        </a:p>
      </dgm:t>
    </dgm:pt>
    <dgm:pt modelId="{69057662-D48A-4478-9864-AB5AF426A8DC}" type="pres">
      <dgm:prSet presAssocID="{F2FEB6D9-7B39-4508-8D7F-BD7024C31E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6AF34-7324-44F3-B014-97D3521956A2}" type="pres">
      <dgm:prSet presAssocID="{F2FEB6D9-7B39-4508-8D7F-BD7024C31E7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A6055-191E-474C-9316-3F600BA139AE}" srcId="{F386DFB1-3325-4EE9-B154-9E4E1E3888E6}" destId="{75E180C8-6862-49B6-A2E3-3A328D07CD72}" srcOrd="0" destOrd="0" parTransId="{771C7F9E-85DD-47B3-BCC7-B96D60D76543}" sibTransId="{F5CF871B-C17E-42E8-AD6D-FC97560D65B6}"/>
    <dgm:cxn modelId="{F3118A4D-5346-430E-84D8-281F002CBFBC}" type="presOf" srcId="{F386DFB1-3325-4EE9-B154-9E4E1E3888E6}" destId="{5646AF34-7324-44F3-B014-97D3521956A2}" srcOrd="0" destOrd="0" presId="urn:microsoft.com/office/officeart/2005/8/layout/matrix1"/>
    <dgm:cxn modelId="{41ED18EE-B2D1-4BE4-96D0-F5F631641BCF}" srcId="{F2FEB6D9-7B39-4508-8D7F-BD7024C31E70}" destId="{F386DFB1-3325-4EE9-B154-9E4E1E3888E6}" srcOrd="0" destOrd="0" parTransId="{FAE546CD-D0DC-46E0-A277-55B4C75D094A}" sibTransId="{8714F03F-D573-47EC-AAE3-49059AE29481}"/>
    <dgm:cxn modelId="{A3F29DF0-9078-492E-AAD8-6CE9161E591D}" srcId="{F386DFB1-3325-4EE9-B154-9E4E1E3888E6}" destId="{58D377F5-CB7C-4D17-AF6C-1F299F00972B}" srcOrd="1" destOrd="0" parTransId="{F124A3B3-8E63-4051-9314-438980D0CBCE}" sibTransId="{54C42AE4-B712-41A7-A271-089D747EC2AF}"/>
    <dgm:cxn modelId="{B126DB23-7771-484E-91F6-07653D18DC28}" type="presOf" srcId="{75457EDA-45A1-49A8-9497-93B39FB09E98}" destId="{54583B1F-E2BA-4FED-9FEB-B0D4DAE0093B}" srcOrd="1" destOrd="0" presId="urn:microsoft.com/office/officeart/2005/8/layout/matrix1"/>
    <dgm:cxn modelId="{52FC428D-289F-4E8A-BDF7-26F4636410A3}" srcId="{F386DFB1-3325-4EE9-B154-9E4E1E3888E6}" destId="{75457EDA-45A1-49A8-9497-93B39FB09E98}" srcOrd="2" destOrd="0" parTransId="{ADFE4D12-EE64-41BF-BA91-895314F7BC3F}" sibTransId="{01D7B0F0-22EC-4918-BF48-1B0A830AD672}"/>
    <dgm:cxn modelId="{A21E1E39-A1F3-4780-B329-35B82C81ACF1}" type="presOf" srcId="{58D377F5-CB7C-4D17-AF6C-1F299F00972B}" destId="{5B60BCE9-F7EB-4EE6-9C83-48FD11156C0F}" srcOrd="1" destOrd="0" presId="urn:microsoft.com/office/officeart/2005/8/layout/matrix1"/>
    <dgm:cxn modelId="{5E970629-60A0-451D-87BE-72559E64800F}" type="presOf" srcId="{58D377F5-CB7C-4D17-AF6C-1F299F00972B}" destId="{41E7F313-0FB9-48A0-A74C-02D6C7CACE11}" srcOrd="0" destOrd="0" presId="urn:microsoft.com/office/officeart/2005/8/layout/matrix1"/>
    <dgm:cxn modelId="{618D5E79-990F-4EAF-93A0-28D45585C645}" type="presOf" srcId="{75457EDA-45A1-49A8-9497-93B39FB09E98}" destId="{2D0260BB-00B6-477F-937D-71D553C3AC95}" srcOrd="0" destOrd="0" presId="urn:microsoft.com/office/officeart/2005/8/layout/matrix1"/>
    <dgm:cxn modelId="{4687B3AA-C7B6-4C73-9116-9E6B2BA0FC09}" srcId="{F386DFB1-3325-4EE9-B154-9E4E1E3888E6}" destId="{E086C241-43C4-453A-9226-DD3A8F8BFDBE}" srcOrd="3" destOrd="0" parTransId="{FE0938F0-3A0B-4BE3-8DAA-1BDBA741F12B}" sibTransId="{96C08710-81F9-4093-9F77-01E34D9F745F}"/>
    <dgm:cxn modelId="{83E97294-6C27-4F5E-A147-83969F3E24B6}" type="presOf" srcId="{E086C241-43C4-453A-9226-DD3A8F8BFDBE}" destId="{9A29320A-DDD4-440D-B6B1-DE30B484341D}" srcOrd="0" destOrd="0" presId="urn:microsoft.com/office/officeart/2005/8/layout/matrix1"/>
    <dgm:cxn modelId="{94BF06CB-D1CD-49EB-8F7F-418E3DBAFAE5}" type="presOf" srcId="{75E180C8-6862-49B6-A2E3-3A328D07CD72}" destId="{B8474B2F-E732-4B91-BC50-6854F6DF91D7}" srcOrd="1" destOrd="0" presId="urn:microsoft.com/office/officeart/2005/8/layout/matrix1"/>
    <dgm:cxn modelId="{C6A225AB-108D-4D9A-AA78-6C98A330B81E}" type="presOf" srcId="{E086C241-43C4-453A-9226-DD3A8F8BFDBE}" destId="{69057662-D48A-4478-9864-AB5AF426A8DC}" srcOrd="1" destOrd="0" presId="urn:microsoft.com/office/officeart/2005/8/layout/matrix1"/>
    <dgm:cxn modelId="{295B8C42-AC51-466C-B488-9154E2556446}" type="presOf" srcId="{F2FEB6D9-7B39-4508-8D7F-BD7024C31E70}" destId="{38AC37EF-37C5-40CC-85BA-B73D88ED32B1}" srcOrd="0" destOrd="0" presId="urn:microsoft.com/office/officeart/2005/8/layout/matrix1"/>
    <dgm:cxn modelId="{C0B4F4F4-7A07-4A46-8EE5-2A9751878AFF}" type="presOf" srcId="{75E180C8-6862-49B6-A2E3-3A328D07CD72}" destId="{8ACE83B2-3753-4A06-BFAC-9C59D28342B1}" srcOrd="0" destOrd="0" presId="urn:microsoft.com/office/officeart/2005/8/layout/matrix1"/>
    <dgm:cxn modelId="{E6CFA24E-5013-4DA6-A3A7-D1BF6C71810F}" type="presParOf" srcId="{38AC37EF-37C5-40CC-85BA-B73D88ED32B1}" destId="{272BD7BA-0CF2-4094-BC88-E69845C92DE5}" srcOrd="0" destOrd="0" presId="urn:microsoft.com/office/officeart/2005/8/layout/matrix1"/>
    <dgm:cxn modelId="{200D3047-3507-431B-82C5-8CBBD90D9BD2}" type="presParOf" srcId="{272BD7BA-0CF2-4094-BC88-E69845C92DE5}" destId="{8ACE83B2-3753-4A06-BFAC-9C59D28342B1}" srcOrd="0" destOrd="0" presId="urn:microsoft.com/office/officeart/2005/8/layout/matrix1"/>
    <dgm:cxn modelId="{62EA5487-238D-48BA-A678-428C173F14F7}" type="presParOf" srcId="{272BD7BA-0CF2-4094-BC88-E69845C92DE5}" destId="{B8474B2F-E732-4B91-BC50-6854F6DF91D7}" srcOrd="1" destOrd="0" presId="urn:microsoft.com/office/officeart/2005/8/layout/matrix1"/>
    <dgm:cxn modelId="{9E320F7F-5F23-4513-BC2A-245ABC6BBC46}" type="presParOf" srcId="{272BD7BA-0CF2-4094-BC88-E69845C92DE5}" destId="{41E7F313-0FB9-48A0-A74C-02D6C7CACE11}" srcOrd="2" destOrd="0" presId="urn:microsoft.com/office/officeart/2005/8/layout/matrix1"/>
    <dgm:cxn modelId="{1C03C760-0E57-465D-A84D-9BE507BAF5D6}" type="presParOf" srcId="{272BD7BA-0CF2-4094-BC88-E69845C92DE5}" destId="{5B60BCE9-F7EB-4EE6-9C83-48FD11156C0F}" srcOrd="3" destOrd="0" presId="urn:microsoft.com/office/officeart/2005/8/layout/matrix1"/>
    <dgm:cxn modelId="{13AEFAD4-9BD5-457B-BAD3-38B5AE972A84}" type="presParOf" srcId="{272BD7BA-0CF2-4094-BC88-E69845C92DE5}" destId="{2D0260BB-00B6-477F-937D-71D553C3AC95}" srcOrd="4" destOrd="0" presId="urn:microsoft.com/office/officeart/2005/8/layout/matrix1"/>
    <dgm:cxn modelId="{8D6B5AE6-6B2F-4052-8F50-0CD669BF97F0}" type="presParOf" srcId="{272BD7BA-0CF2-4094-BC88-E69845C92DE5}" destId="{54583B1F-E2BA-4FED-9FEB-B0D4DAE0093B}" srcOrd="5" destOrd="0" presId="urn:microsoft.com/office/officeart/2005/8/layout/matrix1"/>
    <dgm:cxn modelId="{7718E2BC-512E-410B-8026-924A5895E27B}" type="presParOf" srcId="{272BD7BA-0CF2-4094-BC88-E69845C92DE5}" destId="{9A29320A-DDD4-440D-B6B1-DE30B484341D}" srcOrd="6" destOrd="0" presId="urn:microsoft.com/office/officeart/2005/8/layout/matrix1"/>
    <dgm:cxn modelId="{567585C0-6743-4A4B-8CF3-6457DD31999F}" type="presParOf" srcId="{272BD7BA-0CF2-4094-BC88-E69845C92DE5}" destId="{69057662-D48A-4478-9864-AB5AF426A8DC}" srcOrd="7" destOrd="0" presId="urn:microsoft.com/office/officeart/2005/8/layout/matrix1"/>
    <dgm:cxn modelId="{30C09E4E-7180-4797-B080-E7C334E7B681}" type="presParOf" srcId="{38AC37EF-37C5-40CC-85BA-B73D88ED32B1}" destId="{5646AF34-7324-44F3-B014-97D3521956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E83B2-3753-4A06-BFAC-9C59D28342B1}">
      <dsp:nvSpPr>
        <dsp:cNvPr id="0" name=""/>
        <dsp:cNvSpPr/>
      </dsp:nvSpPr>
      <dsp:spPr>
        <a:xfrm rot="16200000">
          <a:off x="1695450" y="-1695450"/>
          <a:ext cx="1562100" cy="4953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Abundant Raw Materials</a:t>
          </a:r>
          <a:endParaRPr lang="en-US" sz="2700" kern="1200" dirty="0"/>
        </a:p>
      </dsp:txBody>
      <dsp:txXfrm rot="5400000">
        <a:off x="0" y="0"/>
        <a:ext cx="4953000" cy="1171575"/>
      </dsp:txXfrm>
    </dsp:sp>
    <dsp:sp modelId="{41E7F313-0FB9-48A0-A74C-02D6C7CACE11}">
      <dsp:nvSpPr>
        <dsp:cNvPr id="0" name=""/>
        <dsp:cNvSpPr/>
      </dsp:nvSpPr>
      <dsp:spPr>
        <a:xfrm>
          <a:off x="4953000" y="0"/>
          <a:ext cx="4953000" cy="1562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Large, able workforce</a:t>
          </a:r>
          <a:endParaRPr lang="en-US" sz="2700" kern="1200" dirty="0"/>
        </a:p>
      </dsp:txBody>
      <dsp:txXfrm>
        <a:off x="4953000" y="0"/>
        <a:ext cx="4953000" cy="1171575"/>
      </dsp:txXfrm>
    </dsp:sp>
    <dsp:sp modelId="{2D0260BB-00B6-477F-937D-71D553C3AC95}">
      <dsp:nvSpPr>
        <dsp:cNvPr id="0" name=""/>
        <dsp:cNvSpPr/>
      </dsp:nvSpPr>
      <dsp:spPr>
        <a:xfrm rot="10800000">
          <a:off x="0" y="1562100"/>
          <a:ext cx="4953000" cy="1562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New technologies/methods </a:t>
          </a:r>
          <a:endParaRPr lang="en-US" sz="2700" kern="1200" dirty="0"/>
        </a:p>
      </dsp:txBody>
      <dsp:txXfrm rot="10800000">
        <a:off x="0" y="1952625"/>
        <a:ext cx="4953000" cy="1171575"/>
      </dsp:txXfrm>
    </dsp:sp>
    <dsp:sp modelId="{9A29320A-DDD4-440D-B6B1-DE30B484341D}">
      <dsp:nvSpPr>
        <dsp:cNvPr id="0" name=""/>
        <dsp:cNvSpPr/>
      </dsp:nvSpPr>
      <dsp:spPr>
        <a:xfrm rot="5400000">
          <a:off x="6648450" y="-133350"/>
          <a:ext cx="1562100" cy="4953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Laissez/Faire</a:t>
          </a:r>
          <a:endParaRPr lang="en-US" sz="2700" kern="1200" dirty="0"/>
        </a:p>
      </dsp:txBody>
      <dsp:txXfrm rot="-5400000">
        <a:off x="4953000" y="1952624"/>
        <a:ext cx="4953000" cy="1171575"/>
      </dsp:txXfrm>
    </dsp:sp>
    <dsp:sp modelId="{5646AF34-7324-44F3-B014-97D3521956A2}">
      <dsp:nvSpPr>
        <dsp:cNvPr id="0" name=""/>
        <dsp:cNvSpPr/>
      </dsp:nvSpPr>
      <dsp:spPr>
        <a:xfrm>
          <a:off x="3467100" y="1171575"/>
          <a:ext cx="2971800" cy="7810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Industrialization</a:t>
          </a:r>
          <a:endParaRPr lang="en-US" sz="2700" kern="1200" dirty="0"/>
        </a:p>
      </dsp:txBody>
      <dsp:txXfrm>
        <a:off x="3505228" y="1209703"/>
        <a:ext cx="2895544" cy="70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Industry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Guilded</a:t>
            </a:r>
            <a:r>
              <a:rPr lang="en-US" dirty="0" smtClean="0"/>
              <a:t>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Enterprise/Laissez-Faire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30400"/>
            <a:ext cx="10192631" cy="4526843"/>
          </a:xfrm>
        </p:spPr>
        <p:txBody>
          <a:bodyPr>
            <a:noAutofit/>
          </a:bodyPr>
          <a:lstStyle/>
          <a:p>
            <a:r>
              <a:rPr lang="en-US" sz="2800" dirty="0" smtClean="0"/>
              <a:t>Rate how you feel on the following Topic</a:t>
            </a:r>
          </a:p>
          <a:p>
            <a:pPr lvl="1"/>
            <a:r>
              <a:rPr lang="en-US" sz="2400" dirty="0" smtClean="0"/>
              <a:t>Government regulation of Business (products, labor, wages, etc.)</a:t>
            </a:r>
          </a:p>
          <a:p>
            <a:pPr lvl="1"/>
            <a:r>
              <a:rPr lang="en-US" sz="2400" dirty="0" smtClean="0"/>
              <a:t>1-10 (1 being not involved at all and 10 being very involved)</a:t>
            </a:r>
          </a:p>
          <a:p>
            <a:r>
              <a:rPr lang="en-US" sz="2800" dirty="0" smtClean="0"/>
              <a:t>Laissez Faire- no intervention at all </a:t>
            </a:r>
          </a:p>
          <a:p>
            <a:r>
              <a:rPr lang="en-US" sz="2800" dirty="0" smtClean="0"/>
              <a:t>Gov. mostly honored this, but interfered for businesses often</a:t>
            </a:r>
          </a:p>
          <a:p>
            <a:pPr lvl="1"/>
            <a:r>
              <a:rPr lang="en-US" sz="2600" dirty="0" smtClean="0"/>
              <a:t>High Tariffs to protect domestic business </a:t>
            </a:r>
          </a:p>
          <a:p>
            <a:pPr lvl="1"/>
            <a:r>
              <a:rPr lang="en-US" sz="2600" dirty="0" smtClean="0"/>
              <a:t>Hands off at the expense of workers, safety, consumers, etc. 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487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91" y="158044"/>
            <a:ext cx="9905998" cy="1004712"/>
          </a:xfrm>
        </p:spPr>
        <p:txBody>
          <a:bodyPr/>
          <a:lstStyle/>
          <a:p>
            <a:r>
              <a:rPr lang="en-US" dirty="0" smtClean="0"/>
              <a:t>Technology/Methods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1162756"/>
            <a:ext cx="12192000" cy="56952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Electricity, Telephone, Dishwasher, Camera, typewriter</a:t>
            </a:r>
          </a:p>
          <a:p>
            <a:r>
              <a:rPr lang="en-US" sz="2800" dirty="0" smtClean="0"/>
              <a:t>Assembly Line/Mass Production </a:t>
            </a:r>
          </a:p>
          <a:p>
            <a:pPr lvl="1"/>
            <a:r>
              <a:rPr lang="en-US" sz="2400" dirty="0" smtClean="0"/>
              <a:t>One person adds one part, hands to next person, and so on </a:t>
            </a:r>
          </a:p>
          <a:p>
            <a:r>
              <a:rPr lang="en-US" sz="2800" dirty="0" smtClean="0"/>
              <a:t>Simulation </a:t>
            </a:r>
          </a:p>
          <a:p>
            <a:pPr lvl="1"/>
            <a:r>
              <a:rPr lang="en-US" sz="2400" dirty="0" smtClean="0"/>
              <a:t>Groups of 5 </a:t>
            </a:r>
          </a:p>
          <a:p>
            <a:pPr lvl="1"/>
            <a:r>
              <a:rPr lang="en-US" sz="2400" dirty="0" smtClean="0"/>
              <a:t>One person for each task lined up in order</a:t>
            </a:r>
          </a:p>
          <a:p>
            <a:pPr lvl="1"/>
            <a:r>
              <a:rPr lang="en-US" sz="2400" dirty="0" smtClean="0"/>
              <a:t>Graham cracker on plate, frosting, unwrap 4 starburst, place starburst (windows), 4 skittles (wheels) </a:t>
            </a:r>
          </a:p>
          <a:p>
            <a:pPr lvl="1"/>
            <a:r>
              <a:rPr lang="en-US" sz="2400" dirty="0" smtClean="0"/>
              <a:t>Cannot pre-prepare your task; do it when it gets to you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7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 Photo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anything that comes to mind when you here “Revolution”</a:t>
            </a:r>
          </a:p>
          <a:p>
            <a:r>
              <a:rPr lang="en-US" sz="3200" dirty="0" smtClean="0"/>
              <a:t>Board </a:t>
            </a:r>
          </a:p>
          <a:p>
            <a:r>
              <a:rPr lang="en-US" sz="3200" dirty="0" smtClean="0"/>
              <a:t>Now what might be an industrial revolution?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261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78" y="0"/>
            <a:ext cx="8466667" cy="6783744"/>
          </a:xfrm>
        </p:spPr>
      </p:pic>
    </p:spTree>
    <p:extLst>
      <p:ext uri="{BB962C8B-B14F-4D97-AF65-F5344CB8AC3E}">
        <p14:creationId xmlns:p14="http://schemas.microsoft.com/office/powerpoint/2010/main" val="140047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568265" cy="6808915"/>
          </a:xfrm>
        </p:spPr>
      </p:pic>
    </p:spTree>
    <p:extLst>
      <p:ext uri="{BB962C8B-B14F-4D97-AF65-F5344CB8AC3E}">
        <p14:creationId xmlns:p14="http://schemas.microsoft.com/office/powerpoint/2010/main" val="303471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481"/>
            <a:ext cx="9708443" cy="6837519"/>
          </a:xfrm>
        </p:spPr>
      </p:pic>
    </p:spTree>
    <p:extLst>
      <p:ext uri="{BB962C8B-B14F-4D97-AF65-F5344CB8AC3E}">
        <p14:creationId xmlns:p14="http://schemas.microsoft.com/office/powerpoint/2010/main" val="407750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853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Why would industrialization happen now?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491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689859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1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6AF34-7324-44F3-B014-97D35219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646AF34-7324-44F3-B014-97D352195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646AF34-7324-44F3-B014-97D35219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646AF34-7324-44F3-B014-97D35219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CE83B2-3753-4A06-BFAC-9C59D2834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8ACE83B2-3753-4A06-BFAC-9C59D2834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ACE83B2-3753-4A06-BFAC-9C59D2834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ACE83B2-3753-4A06-BFAC-9C59D2834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E7F313-0FB9-48A0-A74C-02D6C7CA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41E7F313-0FB9-48A0-A74C-02D6C7CAC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41E7F313-0FB9-48A0-A74C-02D6C7CA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1E7F313-0FB9-48A0-A74C-02D6C7CA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0260BB-00B6-477F-937D-71D553C3A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2D0260BB-00B6-477F-937D-71D553C3A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D0260BB-00B6-477F-937D-71D553C3A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D0260BB-00B6-477F-937D-71D553C3A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29320A-DDD4-440D-B6B1-DE30B4843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A29320A-DDD4-440D-B6B1-DE30B4843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A29320A-DDD4-440D-B6B1-DE30B4843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A29320A-DDD4-440D-B6B1-DE30B4843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499</TotalTime>
  <Words>195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Age of Industry </vt:lpstr>
      <vt:lpstr>Spotlight Photo </vt:lpstr>
      <vt:lpstr>Brainstorm </vt:lpstr>
      <vt:lpstr>PowerPoint Presentation</vt:lpstr>
      <vt:lpstr>PowerPoint Presentation</vt:lpstr>
      <vt:lpstr>PowerPoint Presentation</vt:lpstr>
      <vt:lpstr>PowerPoint Presentation</vt:lpstr>
      <vt:lpstr>Brainstorm</vt:lpstr>
      <vt:lpstr>PowerPoint Presentation</vt:lpstr>
      <vt:lpstr>Free Enterprise/Laissez-Faire</vt:lpstr>
      <vt:lpstr>Technology/Methods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Industry</dc:title>
  <dc:creator>Watts, Johnathan</dc:creator>
  <cp:lastModifiedBy>Watts, Johnathan</cp:lastModifiedBy>
  <cp:revision>6</cp:revision>
  <dcterms:created xsi:type="dcterms:W3CDTF">2018-09-07T17:31:15Z</dcterms:created>
  <dcterms:modified xsi:type="dcterms:W3CDTF">2018-09-10T18:10:11Z</dcterms:modified>
</cp:coreProperties>
</file>