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7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02/04/2019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02/04/2019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02/04/2019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02/04/2019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02/04/2019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02/04/2019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02/04/2019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02/04/2019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02/04/2019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02/04/2019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02/04/2019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02/04/2019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02/04/2019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02/04/2019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02/04/2019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02/04/2019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02/04/2019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02/04/2019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YhtuMrMVJDk&amp;t=157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From Neutrality to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75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Neutrality Act 1935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Why?</a:t>
            </a:r>
          </a:p>
          <a:p>
            <a:r>
              <a:rPr lang="en-US" sz="2800" dirty="0" smtClean="0"/>
              <a:t>Response to growing Italian and German aggression</a:t>
            </a:r>
          </a:p>
          <a:p>
            <a:r>
              <a:rPr lang="en-US" sz="2800" dirty="0" smtClean="0"/>
              <a:t>What?</a:t>
            </a:r>
            <a:endParaRPr lang="en-US" sz="2800" dirty="0"/>
          </a:p>
          <a:p>
            <a:r>
              <a:rPr lang="en-US" sz="2800" dirty="0" smtClean="0"/>
              <a:t>Makes it illegal for Americans to sell arms to any country at war</a:t>
            </a:r>
          </a:p>
          <a:p>
            <a:pPr lvl="1"/>
            <a:r>
              <a:rPr lang="en-US" sz="2800" dirty="0" smtClean="0"/>
              <a:t>Demonstrates no desire from the public to get involved</a:t>
            </a:r>
          </a:p>
        </p:txBody>
      </p:sp>
    </p:spTree>
    <p:extLst>
      <p:ext uri="{BB962C8B-B14F-4D97-AF65-F5344CB8AC3E}">
        <p14:creationId xmlns:p14="http://schemas.microsoft.com/office/powerpoint/2010/main" val="113782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Neutrality Act 1936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Why?</a:t>
            </a:r>
          </a:p>
          <a:p>
            <a:r>
              <a:rPr lang="en-US" sz="2800" dirty="0" smtClean="0"/>
              <a:t>Stop any intervention at all</a:t>
            </a:r>
          </a:p>
          <a:p>
            <a:r>
              <a:rPr lang="en-US" sz="2800" dirty="0" smtClean="0"/>
              <a:t>What? </a:t>
            </a:r>
          </a:p>
          <a:p>
            <a:r>
              <a:rPr lang="en-US" sz="2800" dirty="0" smtClean="0"/>
              <a:t>Extends ban on arms sales to a ban on loans to nations at war</a:t>
            </a:r>
          </a:p>
          <a:p>
            <a:pPr lvl="1"/>
            <a:r>
              <a:rPr lang="en-US" sz="2800" dirty="0" smtClean="0"/>
              <a:t>At least if you can’t help small countries being overtaken don’t allow the big powers to borrow money etc. </a:t>
            </a:r>
          </a:p>
        </p:txBody>
      </p:sp>
    </p:spTree>
    <p:extLst>
      <p:ext uri="{BB962C8B-B14F-4D97-AF65-F5344CB8AC3E}">
        <p14:creationId xmlns:p14="http://schemas.microsoft.com/office/powerpoint/2010/main" val="280129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Neutrality act 1937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Why? </a:t>
            </a:r>
          </a:p>
          <a:p>
            <a:r>
              <a:rPr lang="en-US" sz="2400" dirty="0" smtClean="0"/>
              <a:t>Response to growing Fascist threat and desire of America to not get involved at all; Axis powers form (Japan, Italy, Germany). Try and prevent any action from drawing U.S. into war (WWI)</a:t>
            </a:r>
          </a:p>
          <a:p>
            <a:r>
              <a:rPr lang="en-US" sz="2400" dirty="0" smtClean="0"/>
              <a:t>What?</a:t>
            </a:r>
          </a:p>
          <a:p>
            <a:r>
              <a:rPr lang="en-US" sz="2400" dirty="0" smtClean="0"/>
              <a:t>Required any country at war to buy all nonmilitary supplies on a “cash and carry basis” i.e. no loans and no delivery (cargo ships being attacked); still can’t buy weapons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74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Neutrality Act 1939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Why? </a:t>
            </a:r>
          </a:p>
          <a:p>
            <a:r>
              <a:rPr lang="en-US" sz="2400" dirty="0" smtClean="0"/>
              <a:t>Help Britain and France</a:t>
            </a:r>
          </a:p>
          <a:p>
            <a:r>
              <a:rPr lang="en-US" sz="2400" dirty="0" smtClean="0"/>
              <a:t>What?</a:t>
            </a:r>
          </a:p>
          <a:p>
            <a:r>
              <a:rPr lang="en-US" sz="2400" dirty="0" smtClean="0"/>
              <a:t>Allowed the sale of weapons on a “cash and carry” basis</a:t>
            </a:r>
          </a:p>
          <a:p>
            <a:r>
              <a:rPr lang="en-US" sz="2400" dirty="0" smtClean="0"/>
              <a:t>FDR circumvents by giving destroyers for a naval base (technically not a purchase)</a:t>
            </a:r>
          </a:p>
        </p:txBody>
      </p:sp>
    </p:spTree>
    <p:extLst>
      <p:ext uri="{BB962C8B-B14F-4D97-AF65-F5344CB8AC3E}">
        <p14:creationId xmlns:p14="http://schemas.microsoft.com/office/powerpoint/2010/main" val="204121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Lend-Lease Act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2668"/>
            <a:ext cx="10820400" cy="435601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Why?</a:t>
            </a:r>
          </a:p>
          <a:p>
            <a:r>
              <a:rPr lang="en-US" sz="2400" dirty="0" smtClean="0"/>
              <a:t>Britain running out of money to fight</a:t>
            </a:r>
          </a:p>
          <a:p>
            <a:r>
              <a:rPr lang="en-US" sz="2400" dirty="0" smtClean="0"/>
              <a:t>What?</a:t>
            </a:r>
          </a:p>
          <a:p>
            <a:r>
              <a:rPr lang="en-US" sz="2400" dirty="0" smtClean="0"/>
              <a:t>Allowed the U.S. to lend or lease arms to countries considered vital to the defense of the U.S.; return or pay for them after war</a:t>
            </a:r>
          </a:p>
          <a:p>
            <a:r>
              <a:rPr lang="en-US" sz="2400" dirty="0" smtClean="0"/>
              <a:t>Developed hemispheric defense zone making all of western Atlantic “neutral”</a:t>
            </a:r>
          </a:p>
          <a:p>
            <a:pPr lvl="1"/>
            <a:r>
              <a:rPr lang="en-US" sz="2200" dirty="0" smtClean="0"/>
              <a:t>Had to get the supplies to Britain but Germany sinking many ships; had navy patrol Atlantic to help British ships; can’t officially defend since neutral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2451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Response (notes)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6550378" cy="4024125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3200" dirty="0" smtClean="0"/>
              <a:t>Roosevelt and Churchill meet in August 1941</a:t>
            </a:r>
          </a:p>
          <a:p>
            <a:pPr lvl="1"/>
            <a:r>
              <a:rPr lang="en-US" sz="3200" dirty="0" smtClean="0"/>
              <a:t>Develop the Atlantic Charter</a:t>
            </a:r>
          </a:p>
          <a:p>
            <a:pPr lvl="2"/>
            <a:r>
              <a:rPr lang="en-US" sz="2800" dirty="0" smtClean="0"/>
              <a:t>Commit to democracy, nonaggression, free trade, economic advancement, and freedom of the seas</a:t>
            </a:r>
          </a:p>
          <a:p>
            <a:pPr lvl="1"/>
            <a:r>
              <a:rPr lang="en-US" sz="3200" dirty="0" smtClean="0"/>
              <a:t>Roosevelt trying to get more involved</a:t>
            </a:r>
          </a:p>
        </p:txBody>
      </p:sp>
      <p:pic>
        <p:nvPicPr>
          <p:cNvPr id="1026" name="Picture 2" descr="Image result for atlantic char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178" y="2057401"/>
            <a:ext cx="4677655" cy="387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80643"/>
            <a:ext cx="8610600" cy="1293028"/>
          </a:xfrm>
        </p:spPr>
        <p:txBody>
          <a:bodyPr/>
          <a:lstStyle/>
          <a:p>
            <a:r>
              <a:rPr lang="en-US" dirty="0" smtClean="0"/>
              <a:t>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956" y="1573671"/>
            <a:ext cx="7137400" cy="5007751"/>
          </a:xfrm>
        </p:spPr>
        <p:txBody>
          <a:bodyPr/>
          <a:lstStyle/>
          <a:p>
            <a:r>
              <a:rPr lang="en-US" dirty="0" smtClean="0"/>
              <a:t>FDR applies economic pressure to Japan </a:t>
            </a:r>
          </a:p>
          <a:p>
            <a:pPr lvl="1"/>
            <a:r>
              <a:rPr lang="en-US" dirty="0" smtClean="0"/>
              <a:t>Depend on the U.S. for oil, iron, steel etc.</a:t>
            </a:r>
          </a:p>
          <a:p>
            <a:r>
              <a:rPr lang="en-US" dirty="0" smtClean="0"/>
              <a:t>FDR sends lend-lease aid to China, whom Japan was attacking</a:t>
            </a:r>
          </a:p>
          <a:p>
            <a:r>
              <a:rPr lang="en-US" dirty="0" smtClean="0"/>
              <a:t>Freezes all Japanese assets in U.S.; reduces oil shipments</a:t>
            </a:r>
          </a:p>
          <a:p>
            <a:r>
              <a:rPr lang="en-US" dirty="0" smtClean="0"/>
              <a:t>As U.S. and Japan negotiate Japan attacks the fleet at Pearl Harbor December 7, 1941</a:t>
            </a:r>
          </a:p>
          <a:p>
            <a:r>
              <a:rPr lang="en-US" dirty="0" smtClean="0"/>
              <a:t>2,403 Americans die (largest loss of life until 9/11)</a:t>
            </a:r>
          </a:p>
          <a:p>
            <a:r>
              <a:rPr lang="en-US" dirty="0" smtClean="0"/>
              <a:t>Why so shocking?</a:t>
            </a:r>
          </a:p>
          <a:p>
            <a:r>
              <a:rPr lang="en-US" dirty="0">
                <a:hlinkClick r:id="rId2"/>
              </a:rPr>
              <a:t>https://www.youtube.com/watch?v=YhtuMrMVJDk&amp;t=157s</a:t>
            </a:r>
            <a:endParaRPr lang="en-US" dirty="0"/>
          </a:p>
        </p:txBody>
      </p:sp>
      <p:pic>
        <p:nvPicPr>
          <p:cNvPr id="2050" name="Picture 2" descr="Image result for pearl harbor newspaper headli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266" y="1573671"/>
            <a:ext cx="4251245" cy="368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96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Freedoms Speech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and annotate the speech, answering the questions as you read</a:t>
            </a:r>
          </a:p>
          <a:p>
            <a:r>
              <a:rPr lang="en-US" dirty="0" smtClean="0"/>
              <a:t>Due tomorrow beginning of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1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23</TotalTime>
  <Words>421</Words>
  <Application>Microsoft Office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Vapor Trail</vt:lpstr>
      <vt:lpstr>From Neutrality to War</vt:lpstr>
      <vt:lpstr>Neutrality Act 1935</vt:lpstr>
      <vt:lpstr>Neutrality Act 1936</vt:lpstr>
      <vt:lpstr>Neutrality act 1937</vt:lpstr>
      <vt:lpstr>Neutrality Act 1939</vt:lpstr>
      <vt:lpstr>Lend-Lease Act </vt:lpstr>
      <vt:lpstr>More Response (notes)</vt:lpstr>
      <vt:lpstr>War</vt:lpstr>
      <vt:lpstr>Four Freedoms Speech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Neutrality to War</dc:title>
  <dc:creator>Watts, Johnathan</dc:creator>
  <cp:lastModifiedBy>Watts, Johnathan</cp:lastModifiedBy>
  <cp:revision>3</cp:revision>
  <dcterms:created xsi:type="dcterms:W3CDTF">2019-02-04T14:41:41Z</dcterms:created>
  <dcterms:modified xsi:type="dcterms:W3CDTF">2019-02-04T15:05:41Z</dcterms:modified>
</cp:coreProperties>
</file>