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75" r:id="rId3"/>
    <p:sldId id="276" r:id="rId4"/>
    <p:sldId id="277" r:id="rId5"/>
    <p:sldId id="278" r:id="rId6"/>
    <p:sldId id="258" r:id="rId7"/>
    <p:sldId id="259" r:id="rId8"/>
    <p:sldId id="260" r:id="rId9"/>
    <p:sldId id="266" r:id="rId10"/>
    <p:sldId id="265" r:id="rId11"/>
    <p:sldId id="269" r:id="rId12"/>
    <p:sldId id="272" r:id="rId13"/>
    <p:sldId id="267" r:id="rId14"/>
    <p:sldId id="261" r:id="rId15"/>
    <p:sldId id="274" r:id="rId16"/>
    <p:sldId id="270" r:id="rId17"/>
    <p:sldId id="271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02/28/2019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H6Y2jUaLvI&amp;t=105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bing.com/images/search?view=detailV2&amp;ccid=Nhqxhvqy&amp;id=5DBD594243DAAD7F26DF392A90BE5FF73E00C273&amp;thid=OIP.NhqxhvqyYnOacT5duo_GVwHaKX&amp;mediaurl=http://marshallfoundation.org/library/wp-content/uploads/sites/16/2014/04/1020.jpg&amp;exph=1000&amp;expw=714&amp;q=marshall+plan&amp;simid=608040459234708794&amp;selectedIndex=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C45TRP4lq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WveCvoe7w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UN Charter (Notebook)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are the goals?</a:t>
            </a:r>
          </a:p>
          <a:p>
            <a:r>
              <a:rPr lang="en-US" sz="3200" dirty="0" smtClean="0"/>
              <a:t>How do you achieve them? </a:t>
            </a:r>
          </a:p>
          <a:p>
            <a:r>
              <a:rPr lang="en-US" sz="3200" dirty="0" smtClean="0"/>
              <a:t>Power of the UN?</a:t>
            </a:r>
          </a:p>
          <a:p>
            <a:r>
              <a:rPr lang="en-US" sz="3200" dirty="0">
                <a:hlinkClick r:id="rId2"/>
              </a:rPr>
              <a:t>https://www.youtube.com/watch?v=yH6Y2jUaLvI&amp;t=105s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48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Marshall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391" y="2514600"/>
            <a:ext cx="7517165" cy="3124201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Why would aid to Europe further US interests?</a:t>
            </a:r>
          </a:p>
          <a:p>
            <a:r>
              <a:rPr lang="en-US" sz="3200" dirty="0" smtClean="0"/>
              <a:t>Alleviate desperation = avoid communism </a:t>
            </a:r>
          </a:p>
          <a:p>
            <a:pPr lvl="1"/>
            <a:r>
              <a:rPr lang="en-US" sz="3000" dirty="0" smtClean="0"/>
              <a:t>Think about Germany after WW1</a:t>
            </a:r>
          </a:p>
          <a:p>
            <a:r>
              <a:rPr lang="en-US" sz="3200" dirty="0" smtClean="0"/>
              <a:t>Secretary of State George Marshall’s Plan for Europe </a:t>
            </a:r>
          </a:p>
          <a:p>
            <a:pPr lvl="1"/>
            <a:r>
              <a:rPr lang="en-US" sz="2800" dirty="0" smtClean="0"/>
              <a:t>Billions of dollars for machinery, food etc. all from United States AKA Superpower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78" y="237067"/>
            <a:ext cx="2460760" cy="3244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73" y="3707516"/>
            <a:ext cx="3496969" cy="262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6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marshall pla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7" y="158044"/>
            <a:ext cx="4673601" cy="653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64" y="157563"/>
            <a:ext cx="4745736" cy="64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043" y="699910"/>
            <a:ext cx="3589868" cy="4425246"/>
          </a:xfrm>
        </p:spPr>
        <p:txBody>
          <a:bodyPr/>
          <a:lstStyle/>
          <a:p>
            <a:r>
              <a:rPr lang="en-US" dirty="0" smtClean="0"/>
              <a:t>How do you get the aid to Berlin? </a:t>
            </a:r>
            <a:endParaRPr lang="en-US" dirty="0"/>
          </a:p>
        </p:txBody>
      </p:sp>
      <p:sp>
        <p:nvSpPr>
          <p:cNvPr id="4" name="AutoShape 2" descr="Image result for map of germany and berlin after ww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t="-2491" r="16722"/>
          <a:stretch/>
        </p:blipFill>
        <p:spPr bwMode="auto">
          <a:xfrm>
            <a:off x="0" y="-144463"/>
            <a:ext cx="8048978" cy="696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7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Airlift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124" y="1919111"/>
            <a:ext cx="5248098" cy="43010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Germany divided and Berlin divided</a:t>
            </a:r>
          </a:p>
          <a:p>
            <a:pPr lvl="1"/>
            <a:r>
              <a:rPr lang="en-US" sz="2000" dirty="0" smtClean="0"/>
              <a:t>Allies merge zones</a:t>
            </a:r>
          </a:p>
          <a:p>
            <a:r>
              <a:rPr lang="en-US" sz="2400" dirty="0" smtClean="0"/>
              <a:t>Soviets blockade West Berlin </a:t>
            </a:r>
          </a:p>
          <a:p>
            <a:r>
              <a:rPr lang="en-US" sz="2400" dirty="0" smtClean="0"/>
              <a:t>Truman has planes fly in supplies to West berlin instead of Troops </a:t>
            </a:r>
          </a:p>
          <a:p>
            <a:r>
              <a:rPr lang="en-US" sz="2400" dirty="0" smtClean="0"/>
              <a:t>Demonstrates American determination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51" y="0"/>
            <a:ext cx="5911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03111"/>
          </a:xfrm>
        </p:spPr>
        <p:txBody>
          <a:bodyPr/>
          <a:lstStyle/>
          <a:p>
            <a:r>
              <a:rPr lang="en-US" dirty="0" smtClean="0"/>
              <a:t>Mutual Defense Alliances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547" y="2514601"/>
            <a:ext cx="5710943" cy="203482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Pro-Democracy Mutual defensive alliance NATO</a:t>
            </a:r>
          </a:p>
          <a:p>
            <a:r>
              <a:rPr lang="en-US" sz="3200" dirty="0" smtClean="0"/>
              <a:t>Pro-Communist defensive alliance Warsaw Pact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44" y="939845"/>
            <a:ext cx="4557183" cy="491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warsaw pact and NAto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0" y="417689"/>
            <a:ext cx="12194290" cy="57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8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78" y="2114429"/>
            <a:ext cx="2753255" cy="1905000"/>
          </a:xfrm>
        </p:spPr>
        <p:txBody>
          <a:bodyPr/>
          <a:lstStyle/>
          <a:p>
            <a:r>
              <a:rPr lang="en-US" dirty="0" smtClean="0"/>
              <a:t>The Iron curtain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33" y="0"/>
            <a:ext cx="8568267" cy="68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34" y="0"/>
            <a:ext cx="6953956" cy="68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Map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 and color; draw the iron curtain line</a:t>
            </a:r>
          </a:p>
          <a:p>
            <a:r>
              <a:rPr lang="en-US" dirty="0" smtClean="0"/>
              <a:t>Questions: use your own knowledge as well as the book to answer the questions</a:t>
            </a:r>
          </a:p>
          <a:p>
            <a:r>
              <a:rPr lang="en-US" dirty="0" smtClean="0"/>
              <a:t>Due </a:t>
            </a:r>
            <a:r>
              <a:rPr lang="en-US" dirty="0" smtClean="0"/>
              <a:t>by end </a:t>
            </a:r>
            <a:r>
              <a:rPr lang="en-US" smtClean="0"/>
              <a:t>of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244" y="2201333"/>
            <a:ext cx="10178167" cy="35898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you maintain your status as superpower?</a:t>
            </a:r>
          </a:p>
          <a:p>
            <a:r>
              <a:rPr lang="en-US" sz="2800" dirty="0" smtClean="0"/>
              <a:t>What is a cold war? How does it manifest itself?</a:t>
            </a:r>
          </a:p>
          <a:p>
            <a:r>
              <a:rPr lang="en-US" sz="2800" dirty="0" smtClean="0"/>
              <a:t>Why a cold war and not a hot one?</a:t>
            </a:r>
          </a:p>
          <a:p>
            <a:r>
              <a:rPr lang="en-US" sz="2800" dirty="0">
                <a:hlinkClick r:id="rId2"/>
              </a:rPr>
              <a:t>https://www.youtube.com/watch?v=NC45TRP4lq0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915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1732" y="491705"/>
            <a:ext cx="8654167" cy="2212622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Battle of influence playing out on the world stage over several decades. Geopolitics defines “War” after WW2, even to today just with different players</a:t>
            </a:r>
            <a:endParaRPr lang="en-US" sz="4000" dirty="0"/>
          </a:p>
        </p:txBody>
      </p:sp>
      <p:pic>
        <p:nvPicPr>
          <p:cNvPr id="1026" name="Picture 2" descr="Image result for us vs soviet un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7283"/>
            <a:ext cx="6491298" cy="393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s vs soviet un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98" y="3150238"/>
            <a:ext cx="5762376" cy="348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2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591" y="2551289"/>
            <a:ext cx="9905998" cy="1905000"/>
          </a:xfrm>
        </p:spPr>
        <p:txBody>
          <a:bodyPr/>
          <a:lstStyle/>
          <a:p>
            <a:r>
              <a:rPr lang="en-US" dirty="0" smtClean="0"/>
              <a:t>How can the U.S. spread it’s </a:t>
            </a:r>
            <a:r>
              <a:rPr lang="en-US" dirty="0"/>
              <a:t>influence?</a:t>
            </a:r>
            <a:br>
              <a:rPr lang="en-US" dirty="0"/>
            </a:br>
            <a:r>
              <a:rPr lang="en-US" dirty="0">
                <a:hlinkClick r:id="rId2"/>
              </a:rPr>
              <a:t>https://www.youtube.com/watch?v=7WveCvoe7wk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race for 5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822"/>
            <a:ext cx="12214575" cy="610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7968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98844" y="6062133"/>
            <a:ext cx="137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Yalta February 1945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Roosevelt, Churchill, Stalin</a:t>
            </a:r>
          </a:p>
          <a:p>
            <a:r>
              <a:rPr lang="en-US" sz="3200" dirty="0" smtClean="0"/>
              <a:t>Elections responsive to the people or soviet puppets?</a:t>
            </a:r>
          </a:p>
          <a:p>
            <a:r>
              <a:rPr lang="en-US" sz="3200" dirty="0" smtClean="0"/>
              <a:t>Soviets agree to free elections in their communist government in Poland </a:t>
            </a:r>
          </a:p>
          <a:p>
            <a:r>
              <a:rPr lang="en-US" sz="3200" dirty="0" smtClean="0"/>
              <a:t>Agree to “the right of all people to form their own government”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Potsdam July 1945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990" y="2514600"/>
            <a:ext cx="9905998" cy="3124201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Stalin, Truman discuss reparations from Germany </a:t>
            </a:r>
          </a:p>
          <a:p>
            <a:pPr lvl="1"/>
            <a:r>
              <a:rPr lang="en-US" sz="2800" dirty="0" smtClean="0"/>
              <a:t>Truman fears Germany will become communist in desperation so opposes reparations; </a:t>
            </a:r>
            <a:r>
              <a:rPr lang="en-US" sz="2800" dirty="0" err="1" smtClean="0"/>
              <a:t>stalin</a:t>
            </a:r>
            <a:r>
              <a:rPr lang="en-US" sz="2800" dirty="0" smtClean="0"/>
              <a:t> favors them</a:t>
            </a:r>
          </a:p>
          <a:p>
            <a:pPr lvl="1"/>
            <a:r>
              <a:rPr lang="en-US" sz="2800" dirty="0" smtClean="0"/>
              <a:t>U.S. and Britain control Industrial sectors, so if Stalin wants anything he must cooperate </a:t>
            </a:r>
          </a:p>
          <a:p>
            <a:r>
              <a:rPr lang="en-US" sz="3200" dirty="0" smtClean="0"/>
              <a:t>Stalin reluctantly agrees, but tensions rise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57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Doctrine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964267"/>
            <a:ext cx="6039555" cy="4515555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George Kennan proposes containment policy in “Long Telegram”</a:t>
            </a:r>
          </a:p>
          <a:p>
            <a:pPr lvl="1"/>
            <a:r>
              <a:rPr lang="en-US" sz="2600" dirty="0" smtClean="0"/>
              <a:t>Bide time and Soviets will collapse</a:t>
            </a:r>
          </a:p>
          <a:p>
            <a:r>
              <a:rPr lang="en-US" sz="2800" dirty="0" smtClean="0"/>
              <a:t>Soviets refuse to remove troops from Iran; tensions rise </a:t>
            </a:r>
          </a:p>
          <a:p>
            <a:r>
              <a:rPr lang="en-US" sz="2800" dirty="0" smtClean="0"/>
              <a:t>Soviets attempt to control important parts of Turkey and Greece</a:t>
            </a:r>
          </a:p>
          <a:p>
            <a:r>
              <a:rPr lang="en-US" sz="2800" dirty="0" smtClean="0"/>
              <a:t>Truman requests $400 million to fight communists in Greece</a:t>
            </a:r>
          </a:p>
          <a:p>
            <a:r>
              <a:rPr lang="en-US" sz="2800" dirty="0" smtClean="0"/>
              <a:t>Pledged the US to fight Communism worldwide </a:t>
            </a:r>
            <a:endParaRPr lang="en-US" sz="2800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2" y="1806222"/>
            <a:ext cx="5613165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2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961</TotalTime>
  <Words>378</Words>
  <Application>Microsoft Office PowerPoint</Application>
  <PresentationFormat>Widescreen</PresentationFormat>
  <Paragraphs>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Mesh</vt:lpstr>
      <vt:lpstr>Read the UN Charter (Notebook)</vt:lpstr>
      <vt:lpstr>Brainstorm</vt:lpstr>
      <vt:lpstr>PowerPoint Presentation</vt:lpstr>
      <vt:lpstr>How can the U.S. spread it’s influence? https://www.youtube.com/watch?v=7WveCvoe7wk</vt:lpstr>
      <vt:lpstr>PowerPoint Presentation</vt:lpstr>
      <vt:lpstr>PowerPoint Presentation</vt:lpstr>
      <vt:lpstr> Yalta February 1945</vt:lpstr>
      <vt:lpstr>Potsdam July 1945</vt:lpstr>
      <vt:lpstr>Truman Doctrine </vt:lpstr>
      <vt:lpstr>The Marshall Plan </vt:lpstr>
      <vt:lpstr>PowerPoint Presentation</vt:lpstr>
      <vt:lpstr>How do you get the aid to Berlin? </vt:lpstr>
      <vt:lpstr>Berlin Airlift </vt:lpstr>
      <vt:lpstr>Mutual Defense Alliances</vt:lpstr>
      <vt:lpstr>PowerPoint Presentation</vt:lpstr>
      <vt:lpstr>The Iron curtain</vt:lpstr>
      <vt:lpstr>PowerPoint Presentation</vt:lpstr>
      <vt:lpstr>Cold War Map Activity 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NWO</dc:title>
  <dc:creator>Watts, Johnathan</dc:creator>
  <cp:lastModifiedBy>Watts, Johnathan</cp:lastModifiedBy>
  <cp:revision>25</cp:revision>
  <dcterms:created xsi:type="dcterms:W3CDTF">2018-02-07T12:50:29Z</dcterms:created>
  <dcterms:modified xsi:type="dcterms:W3CDTF">2019-02-28T18:46:56Z</dcterms:modified>
</cp:coreProperties>
</file>