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56" r:id="rId3"/>
    <p:sldId id="266" r:id="rId4"/>
    <p:sldId id="258" r:id="rId5"/>
    <p:sldId id="260" r:id="rId6"/>
    <p:sldId id="267" r:id="rId7"/>
    <p:sldId id="261" r:id="rId8"/>
    <p:sldId id="263" r:id="rId9"/>
    <p:sldId id="264" r:id="rId10"/>
    <p:sldId id="265" r:id="rId11"/>
    <p:sldId id="262"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17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8ACDB3CC-F982-40F9-8DD6-BCC9AFBF44BD}" type="datetime1">
              <a:rPr lang="en-US" smtClean="0"/>
              <a:pPr/>
              <a:t>12/07/2018</a:t>
            </a:fld>
            <a:endParaRPr lang="en-US" dirty="0"/>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dirty="0"/>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AC5B1FEA-406A-7749-A5C3-DDCB5F67A4CE}" type="slidenum">
              <a:rPr lang="en-US" smtClean="0"/>
              <a:pPr/>
              <a:t>‹#›</a:t>
            </a:fld>
            <a:endParaRPr lang="en-US" dirty="0"/>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71C1A-CAFA-43FD-A579-55B116A1448A}" type="datetime1">
              <a:rPr lang="en-US" smtClean="0"/>
              <a:pPr/>
              <a:t>12/07/2018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A1BC03-21BF-4F6B-A3BE-29C937D452B1}" type="datetime1">
              <a:rPr lang="en-US" smtClean="0"/>
              <a:pPr/>
              <a:t>12/07/2018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008867-0964-49C4-9DE5-8FBB189497BC}" type="datetime1">
              <a:rPr lang="en-US" smtClean="0"/>
              <a:pPr/>
              <a:t>12/07/2018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12/07/2018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151D5B8-D9C5-419F-913D-2186935717ED}" type="datetime1">
              <a:rPr lang="en-US" smtClean="0"/>
              <a:pPr/>
              <a:t>12/07/2018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86F952F-F888-4FB8-9CB7-51D5F02FA3C8}" type="datetime1">
              <a:rPr lang="en-US" smtClean="0"/>
              <a:pPr/>
              <a:t>12/07/2018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B1FEA-406A-7749-A5C3-DDCB5F67A4CE}" type="slidenum">
              <a:rPr lang="en-US" smtClean="0"/>
              <a:pPr/>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88DB32-6162-43C0-9325-230E0A9B0177}" type="datetime1">
              <a:rPr lang="en-US" smtClean="0"/>
              <a:pPr/>
              <a:t>12/07/2018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19B57-0E9E-4DE4-A7F5-9A169EF1CEE0}" type="datetime1">
              <a:rPr lang="en-US" smtClean="0"/>
              <a:pPr/>
              <a:t>12/07/2018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F8F86C-0F1B-4333-B99B-B3B2B1F87225}" type="datetime1">
              <a:rPr lang="en-US" smtClean="0"/>
              <a:pPr/>
              <a:t>12/07/2018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D7FCD9-7699-43D6-8D62-436E2DD234FF}" type="datetime1">
              <a:rPr lang="en-US" smtClean="0"/>
              <a:pPr/>
              <a:t>12/07/2018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610FC3EB-42FB-4C38-8CAE-7A1293B83421}" type="datetime1">
              <a:rPr lang="en-US" smtClean="0"/>
              <a:pPr/>
              <a:t>12/07/2018</a:t>
            </a:fld>
            <a:endParaRPr lang="en-US" dirty="0"/>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dirty="0"/>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AC5B1FEA-406A-7749-A5C3-DDCB5F67A4C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youtube.com/watch?v=-OeeCfbahwQ"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9AXA2bwL6eY" TargetMode="External"/><Relationship Id="rId2" Type="http://schemas.openxmlformats.org/officeDocument/2006/relationships/hyperlink" Target="https://www.youtube.com/watch?v=05kzS9nFv_w" TargetMode="Externa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youtube.com/watch?v=ynnftRDaEcc"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j48T9BoKxl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7832" y="613611"/>
            <a:ext cx="7607968" cy="5688936"/>
          </a:xfrm>
        </p:spPr>
        <p:txBody>
          <a:bodyPr>
            <a:normAutofit/>
          </a:bodyPr>
          <a:lstStyle/>
          <a:p>
            <a:r>
              <a:rPr lang="en-US" sz="2800" dirty="0" smtClean="0"/>
              <a:t>“Rouge means that women want to choose their man-not take what lives in the next house…Look back over the pages of history and see how the loveliness of women has always stirred men-and nations-on to great achievement! There have been women who were not pretty, who have swayed hearts and empires, but these women…did not disdain that thing for which paint and powder stands. They wanted to choose their destinies-to be successful competitors in the great game of life.”</a:t>
            </a:r>
            <a:endParaRPr lang="en-US" sz="2800" dirty="0"/>
          </a:p>
        </p:txBody>
      </p:sp>
    </p:spTree>
    <p:extLst>
      <p:ext uri="{BB962C8B-B14F-4D97-AF65-F5344CB8AC3E}">
        <p14:creationId xmlns:p14="http://schemas.microsoft.com/office/powerpoint/2010/main" val="2638632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Sports</a:t>
            </a:r>
            <a:endParaRPr lang="en-US" dirty="0"/>
          </a:p>
        </p:txBody>
      </p:sp>
      <p:sp>
        <p:nvSpPr>
          <p:cNvPr id="3" name="Content Placeholder 2"/>
          <p:cNvSpPr>
            <a:spLocks noGrp="1"/>
          </p:cNvSpPr>
          <p:nvPr>
            <p:ph idx="1"/>
          </p:nvPr>
        </p:nvSpPr>
        <p:spPr/>
        <p:txBody>
          <a:bodyPr/>
          <a:lstStyle/>
          <a:p>
            <a:r>
              <a:rPr lang="en-US" dirty="0" smtClean="0"/>
              <a:t>Basketball, baseball, boxing becoming mainstream</a:t>
            </a:r>
          </a:p>
          <a:p>
            <a:pPr lvl="1"/>
            <a:r>
              <a:rPr lang="en-US" dirty="0">
                <a:hlinkClick r:id="rId2"/>
              </a:rPr>
              <a:t>https://www.youtube.com/watch?v=-OeeCfbahwQ</a:t>
            </a:r>
            <a:endParaRPr lang="en-US" dirty="0" smtClean="0"/>
          </a:p>
        </p:txBody>
      </p:sp>
      <p:pic>
        <p:nvPicPr>
          <p:cNvPr id="2050" name="Picture 2" descr="Image result for people waiting to hear results of boxing match 19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831" y="3424925"/>
            <a:ext cx="3252537" cy="244448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babe ru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051521"/>
            <a:ext cx="3931776" cy="3191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05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a:t>
            </a:r>
            <a:endParaRPr lang="en-US" dirty="0"/>
          </a:p>
        </p:txBody>
      </p:sp>
      <p:sp>
        <p:nvSpPr>
          <p:cNvPr id="3" name="Content Placeholder 2"/>
          <p:cNvSpPr>
            <a:spLocks noGrp="1"/>
          </p:cNvSpPr>
          <p:nvPr>
            <p:ph idx="1"/>
          </p:nvPr>
        </p:nvSpPr>
        <p:spPr>
          <a:xfrm>
            <a:off x="491778" y="1598280"/>
            <a:ext cx="8268020" cy="4756416"/>
          </a:xfrm>
        </p:spPr>
        <p:txBody>
          <a:bodyPr>
            <a:normAutofit fontScale="92500" lnSpcReduction="10000"/>
          </a:bodyPr>
          <a:lstStyle/>
          <a:p>
            <a:r>
              <a:rPr lang="en-US" dirty="0" smtClean="0"/>
              <a:t>Write 5 Tweets from the perspective of a youth living in the 1920’s</a:t>
            </a:r>
          </a:p>
          <a:p>
            <a:r>
              <a:rPr lang="en-US" dirty="0" smtClean="0"/>
              <a:t>Each tweet should have at least one hashtag and one slang term from the list given.  </a:t>
            </a:r>
          </a:p>
          <a:p>
            <a:r>
              <a:rPr lang="en-US" dirty="0" smtClean="0"/>
              <a:t>These should be creative and can be about anything from 1920’s popular culture</a:t>
            </a:r>
          </a:p>
          <a:p>
            <a:pPr lvl="1"/>
            <a:r>
              <a:rPr lang="en-US" dirty="0" smtClean="0"/>
              <a:t>Dancing </a:t>
            </a:r>
          </a:p>
          <a:p>
            <a:pPr lvl="1"/>
            <a:r>
              <a:rPr lang="en-US" dirty="0" smtClean="0"/>
              <a:t>Sports</a:t>
            </a:r>
          </a:p>
          <a:p>
            <a:pPr lvl="1"/>
            <a:r>
              <a:rPr lang="en-US" dirty="0" smtClean="0"/>
              <a:t>Movies</a:t>
            </a:r>
          </a:p>
          <a:p>
            <a:pPr lvl="1"/>
            <a:r>
              <a:rPr lang="en-US" dirty="0" smtClean="0"/>
              <a:t>New roles for women</a:t>
            </a:r>
          </a:p>
          <a:p>
            <a:pPr lvl="1"/>
            <a:r>
              <a:rPr lang="en-US" dirty="0" smtClean="0"/>
              <a:t>Art</a:t>
            </a:r>
          </a:p>
          <a:p>
            <a:pPr lvl="1"/>
            <a:r>
              <a:rPr lang="en-US" dirty="0" smtClean="0"/>
              <a:t>Literature</a:t>
            </a:r>
          </a:p>
          <a:p>
            <a:r>
              <a:rPr lang="en-US" dirty="0" smtClean="0"/>
              <a:t>When finished, hang on to it and we will share before turning in at the end of class</a:t>
            </a:r>
          </a:p>
        </p:txBody>
      </p:sp>
    </p:spTree>
    <p:extLst>
      <p:ext uri="{BB962C8B-B14F-4D97-AF65-F5344CB8AC3E}">
        <p14:creationId xmlns:p14="http://schemas.microsoft.com/office/powerpoint/2010/main" val="2915501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20’s Culture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58139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a:t>
            </a:r>
            <a:endParaRPr lang="en-US" dirty="0"/>
          </a:p>
        </p:txBody>
      </p:sp>
      <p:sp>
        <p:nvSpPr>
          <p:cNvPr id="3" name="Content Placeholder 2"/>
          <p:cNvSpPr>
            <a:spLocks noGrp="1"/>
          </p:cNvSpPr>
          <p:nvPr>
            <p:ph idx="1"/>
          </p:nvPr>
        </p:nvSpPr>
        <p:spPr/>
        <p:txBody>
          <a:bodyPr/>
          <a:lstStyle/>
          <a:p>
            <a:r>
              <a:rPr lang="en-US" dirty="0" smtClean="0"/>
              <a:t>What is culture? How does it develop?</a:t>
            </a:r>
          </a:p>
          <a:p>
            <a:r>
              <a:rPr lang="en-US" dirty="0" smtClean="0"/>
              <a:t>Creativity</a:t>
            </a:r>
            <a:r>
              <a:rPr lang="en-US" dirty="0" smtClean="0"/>
              <a:t>, safety, free time</a:t>
            </a:r>
          </a:p>
          <a:p>
            <a:pPr lvl="1"/>
            <a:r>
              <a:rPr lang="en-US" dirty="0" smtClean="0"/>
              <a:t>The newfound productivity of machines and inventions made tasks that normally took hours take minutes</a:t>
            </a:r>
          </a:p>
          <a:p>
            <a:pPr lvl="1"/>
            <a:r>
              <a:rPr lang="en-US" dirty="0" smtClean="0"/>
              <a:t>More free time now to explore hobbies, interest, be creative, and invent</a:t>
            </a:r>
            <a:endParaRPr lang="en-US" dirty="0"/>
          </a:p>
        </p:txBody>
      </p:sp>
    </p:spTree>
    <p:extLst>
      <p:ext uri="{BB962C8B-B14F-4D97-AF65-F5344CB8AC3E}">
        <p14:creationId xmlns:p14="http://schemas.microsoft.com/office/powerpoint/2010/main" val="48503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48" y="321182"/>
            <a:ext cx="4773099" cy="1442674"/>
          </a:xfrm>
        </p:spPr>
        <p:txBody>
          <a:bodyPr/>
          <a:lstStyle/>
          <a:p>
            <a:r>
              <a:rPr lang="en-US" dirty="0" smtClean="0"/>
              <a:t>Women </a:t>
            </a:r>
            <a:endParaRPr lang="en-US" dirty="0"/>
          </a:p>
        </p:txBody>
      </p:sp>
      <p:sp>
        <p:nvSpPr>
          <p:cNvPr id="3" name="Content Placeholder 2"/>
          <p:cNvSpPr>
            <a:spLocks noGrp="1"/>
          </p:cNvSpPr>
          <p:nvPr>
            <p:ph idx="1"/>
          </p:nvPr>
        </p:nvSpPr>
        <p:spPr>
          <a:xfrm>
            <a:off x="368673" y="1989640"/>
            <a:ext cx="7467600" cy="3951337"/>
          </a:xfrm>
        </p:spPr>
        <p:txBody>
          <a:bodyPr>
            <a:noAutofit/>
          </a:bodyPr>
          <a:lstStyle/>
          <a:p>
            <a:r>
              <a:rPr lang="en-US" dirty="0" smtClean="0"/>
              <a:t>Flappers </a:t>
            </a:r>
          </a:p>
          <a:p>
            <a:pPr lvl="1"/>
            <a:r>
              <a:rPr lang="en-US" sz="2400" dirty="0" smtClean="0"/>
              <a:t>Emancipated women who embraced new urban fashions</a:t>
            </a:r>
          </a:p>
          <a:p>
            <a:pPr lvl="1"/>
            <a:r>
              <a:rPr lang="en-US" sz="2400" dirty="0" smtClean="0"/>
              <a:t>Shedding old images</a:t>
            </a:r>
          </a:p>
          <a:p>
            <a:r>
              <a:rPr lang="en-US" dirty="0" smtClean="0"/>
              <a:t>The Double Standard</a:t>
            </a:r>
          </a:p>
          <a:p>
            <a:pPr lvl="1"/>
            <a:r>
              <a:rPr lang="en-US" sz="2400" dirty="0"/>
              <a:t>Stricter standards </a:t>
            </a:r>
            <a:r>
              <a:rPr lang="en-US" sz="2400"/>
              <a:t>for </a:t>
            </a:r>
            <a:r>
              <a:rPr lang="en-US" sz="2400" smtClean="0"/>
              <a:t>women</a:t>
            </a:r>
            <a:endParaRPr lang="en-US" sz="2400" dirty="0" smtClean="0"/>
          </a:p>
          <a:p>
            <a:r>
              <a:rPr lang="en-US" dirty="0" smtClean="0"/>
              <a:t>Changing Family</a:t>
            </a:r>
          </a:p>
          <a:p>
            <a:pPr lvl="1"/>
            <a:r>
              <a:rPr lang="en-US" sz="2400" dirty="0" smtClean="0"/>
              <a:t>Declining birthrate</a:t>
            </a:r>
          </a:p>
          <a:p>
            <a:pPr lvl="2"/>
            <a:r>
              <a:rPr lang="en-US" sz="2400" dirty="0" smtClean="0"/>
              <a:t>Margaret Sanger birth control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7318" y="2869605"/>
            <a:ext cx="2117911" cy="355809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9900" y="203681"/>
            <a:ext cx="3885128" cy="2170740"/>
          </a:xfrm>
          <a:prstGeom prst="rect">
            <a:avLst/>
          </a:prstGeom>
        </p:spPr>
      </p:pic>
    </p:spTree>
    <p:extLst>
      <p:ext uri="{BB962C8B-B14F-4D97-AF65-F5344CB8AC3E}">
        <p14:creationId xmlns:p14="http://schemas.microsoft.com/office/powerpoint/2010/main" val="392845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arn(inVertical)">
                                      <p:cBhvr>
                                        <p:cTn id="29" dur="500"/>
                                        <p:tgtEl>
                                          <p:spTgt spid="3">
                                            <p:txEl>
                                              <p:pRg st="6" end="6"/>
                                            </p:txEl>
                                          </p:spTgt>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Youth Culture</a:t>
            </a:r>
            <a:endParaRPr lang="en-US" dirty="0"/>
          </a:p>
        </p:txBody>
      </p:sp>
      <p:sp>
        <p:nvSpPr>
          <p:cNvPr id="3" name="Content Placeholder 2"/>
          <p:cNvSpPr>
            <a:spLocks noGrp="1"/>
          </p:cNvSpPr>
          <p:nvPr>
            <p:ph idx="1"/>
          </p:nvPr>
        </p:nvSpPr>
        <p:spPr/>
        <p:txBody>
          <a:bodyPr/>
          <a:lstStyle/>
          <a:p>
            <a:r>
              <a:rPr lang="en-US" dirty="0" smtClean="0">
                <a:hlinkClick r:id="rId2"/>
              </a:rPr>
              <a:t>https</a:t>
            </a:r>
            <a:r>
              <a:rPr lang="en-US" dirty="0">
                <a:hlinkClick r:id="rId2"/>
              </a:rPr>
              <a:t>://</a:t>
            </a:r>
            <a:r>
              <a:rPr lang="en-US" dirty="0" smtClean="0">
                <a:hlinkClick r:id="rId2"/>
              </a:rPr>
              <a:t>www.youtube.com/watch?v=05kzS9nFv_w</a:t>
            </a:r>
            <a:endParaRPr lang="en-US" dirty="0" smtClean="0"/>
          </a:p>
          <a:p>
            <a:r>
              <a:rPr lang="en-US" dirty="0">
                <a:hlinkClick r:id="rId3"/>
              </a:rPr>
              <a:t>https://www.youtube.com/watch?v=9AXA2bwL6eY</a:t>
            </a:r>
            <a:endParaRPr lang="en-US" dirty="0" smtClean="0"/>
          </a:p>
          <a:p>
            <a:endParaRPr lang="en-US" dirty="0" smtClean="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237" y="2966901"/>
            <a:ext cx="2390017" cy="318197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5806" y="3052457"/>
            <a:ext cx="4006286" cy="3096420"/>
          </a:xfrm>
          <a:prstGeom prst="rect">
            <a:avLst/>
          </a:prstGeom>
        </p:spPr>
      </p:pic>
    </p:spTree>
    <p:extLst>
      <p:ext uri="{BB962C8B-B14F-4D97-AF65-F5344CB8AC3E}">
        <p14:creationId xmlns:p14="http://schemas.microsoft.com/office/powerpoint/2010/main" val="2093265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93814"/>
            <a:ext cx="8041440" cy="1442674"/>
          </a:xfrm>
        </p:spPr>
        <p:txBody>
          <a:bodyPr/>
          <a:lstStyle/>
          <a:p>
            <a:r>
              <a:rPr lang="en-US" dirty="0" smtClean="0"/>
              <a:t>Prohibition</a:t>
            </a:r>
            <a:endParaRPr lang="en-US" dirty="0"/>
          </a:p>
        </p:txBody>
      </p:sp>
      <p:sp>
        <p:nvSpPr>
          <p:cNvPr id="3" name="Content Placeholder 2"/>
          <p:cNvSpPr>
            <a:spLocks noGrp="1"/>
          </p:cNvSpPr>
          <p:nvPr>
            <p:ph idx="1"/>
          </p:nvPr>
        </p:nvSpPr>
        <p:spPr>
          <a:xfrm>
            <a:off x="743953" y="1689471"/>
            <a:ext cx="7656094" cy="3951337"/>
          </a:xfrm>
        </p:spPr>
        <p:txBody>
          <a:bodyPr/>
          <a:lstStyle/>
          <a:p>
            <a:r>
              <a:rPr lang="en-US" dirty="0" smtClean="0"/>
              <a:t>The 1920’s is the apex of prohibition…for some</a:t>
            </a:r>
          </a:p>
          <a:p>
            <a:r>
              <a:rPr lang="en-US" dirty="0" smtClean="0"/>
              <a:t>Many found ways around it and an entire crime industry is created because of it (bootleggers)</a:t>
            </a:r>
          </a:p>
          <a:p>
            <a:r>
              <a:rPr lang="en-US" dirty="0">
                <a:hlinkClick r:id="rId2"/>
              </a:rPr>
              <a:t>https://www.youtube.com/watch?v=ynnftRDaEcc</a:t>
            </a:r>
            <a:endParaRPr lang="en-US" dirty="0" smtClean="0"/>
          </a:p>
          <a:p>
            <a:endParaRPr lang="en-US" dirty="0"/>
          </a:p>
        </p:txBody>
      </p:sp>
      <p:pic>
        <p:nvPicPr>
          <p:cNvPr id="3076" name="Picture 4" descr="Image result for man in the green hat george cassi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8642" y="3582566"/>
            <a:ext cx="5323139" cy="3109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23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76" y="173092"/>
            <a:ext cx="7917487" cy="721337"/>
          </a:xfrm>
        </p:spPr>
        <p:txBody>
          <a:bodyPr/>
          <a:lstStyle/>
          <a:p>
            <a:r>
              <a:rPr lang="en-US" dirty="0" smtClean="0"/>
              <a:t>Literature</a:t>
            </a:r>
            <a:endParaRPr lang="en-US" dirty="0"/>
          </a:p>
        </p:txBody>
      </p:sp>
      <p:sp>
        <p:nvSpPr>
          <p:cNvPr id="3" name="Content Placeholder 2"/>
          <p:cNvSpPr>
            <a:spLocks noGrp="1"/>
          </p:cNvSpPr>
          <p:nvPr>
            <p:ph idx="1"/>
          </p:nvPr>
        </p:nvSpPr>
        <p:spPr>
          <a:xfrm>
            <a:off x="312078" y="1050768"/>
            <a:ext cx="7508481" cy="3629445"/>
          </a:xfrm>
        </p:spPr>
        <p:txBody>
          <a:bodyPr>
            <a:noAutofit/>
          </a:bodyPr>
          <a:lstStyle/>
          <a:p>
            <a:r>
              <a:rPr lang="en-US" sz="2200" dirty="0" smtClean="0"/>
              <a:t>Mass Media- new access to information (Podcasts today)</a:t>
            </a:r>
          </a:p>
          <a:p>
            <a:pPr lvl="1"/>
            <a:r>
              <a:rPr lang="en-US" dirty="0"/>
              <a:t>Newspaper circulation increases</a:t>
            </a:r>
          </a:p>
          <a:p>
            <a:pPr lvl="1"/>
            <a:r>
              <a:rPr lang="en-US" dirty="0"/>
              <a:t>Radio </a:t>
            </a:r>
            <a:endParaRPr lang="en-US" dirty="0" smtClean="0"/>
          </a:p>
          <a:p>
            <a:r>
              <a:rPr lang="en-US" dirty="0" smtClean="0"/>
              <a:t>Lost Generation</a:t>
            </a:r>
          </a:p>
          <a:p>
            <a:pPr lvl="1"/>
            <a:r>
              <a:rPr lang="en-US" dirty="0" smtClean="0"/>
              <a:t>Disilliusioned with the new consumerism and material goods</a:t>
            </a:r>
          </a:p>
          <a:p>
            <a:pPr lvl="1"/>
            <a:r>
              <a:rPr lang="en-US" dirty="0" smtClean="0"/>
              <a:t>Ernest Hemingway, F. Scott Fitzgerald</a:t>
            </a:r>
          </a:p>
          <a:p>
            <a:endParaRPr lang="en-US" dirty="0" smtClean="0"/>
          </a:p>
        </p:txBody>
      </p:sp>
      <p:sp>
        <p:nvSpPr>
          <p:cNvPr id="6" name="Rectangle 5"/>
          <p:cNvSpPr/>
          <p:nvPr/>
        </p:nvSpPr>
        <p:spPr>
          <a:xfrm>
            <a:off x="215793" y="4341616"/>
            <a:ext cx="8376927" cy="20053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15793" y="4978650"/>
            <a:ext cx="8170218" cy="1600438"/>
          </a:xfrm>
          <a:prstGeom prst="rect">
            <a:avLst/>
          </a:prstGeom>
          <a:noFill/>
        </p:spPr>
        <p:txBody>
          <a:bodyPr wrap="square" rtlCol="0">
            <a:spAutoFit/>
          </a:bodyPr>
          <a:lstStyle/>
          <a:p>
            <a:r>
              <a:rPr lang="en-US" sz="2000" dirty="0"/>
              <a:t>“They were careless people, Tom and Daisy- they smashed up things and creatures and then retreated back into their money or their vast carelessness, or whatever it was that kept them together, and let other people clean up the mess they had made.”</a:t>
            </a:r>
          </a:p>
          <a:p>
            <a:endParaRPr lang="en-US" dirty="0"/>
          </a:p>
        </p:txBody>
      </p:sp>
      <p:sp>
        <p:nvSpPr>
          <p:cNvPr id="8" name="Rectangle 7"/>
          <p:cNvSpPr/>
          <p:nvPr/>
        </p:nvSpPr>
        <p:spPr>
          <a:xfrm>
            <a:off x="-389378" y="4342101"/>
            <a:ext cx="5117789" cy="64633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cap="none" spc="0" dirty="0" smtClean="0">
                <a:ln/>
                <a:solidFill>
                  <a:schemeClr val="accent3"/>
                </a:solidFill>
                <a:effectLst/>
                <a:latin typeface="Bell MT" panose="02020503060305020303" pitchFamily="18" charset="0"/>
              </a:rPr>
              <a:t>The Great Gatsby</a:t>
            </a:r>
            <a:endParaRPr lang="en-US" sz="3600" b="1" cap="none" spc="0" dirty="0">
              <a:ln/>
              <a:solidFill>
                <a:schemeClr val="accent3"/>
              </a:solidFill>
              <a:effectLst/>
              <a:latin typeface="Bell MT" panose="02020503060305020303" pitchFamily="18" charset="0"/>
            </a:endParaRPr>
          </a:p>
        </p:txBody>
      </p:sp>
    </p:spTree>
    <p:extLst>
      <p:ext uri="{BB962C8B-B14F-4D97-AF65-F5344CB8AC3E}">
        <p14:creationId xmlns:p14="http://schemas.microsoft.com/office/powerpoint/2010/main" val="98297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113423"/>
            <a:ext cx="8041440" cy="646279"/>
          </a:xfrm>
        </p:spPr>
        <p:txBody>
          <a:bodyPr/>
          <a:lstStyle/>
          <a:p>
            <a:r>
              <a:rPr lang="en-US" dirty="0" smtClean="0"/>
              <a:t>Art</a:t>
            </a:r>
            <a:endParaRPr lang="en-US" dirty="0"/>
          </a:p>
        </p:txBody>
      </p:sp>
      <p:sp>
        <p:nvSpPr>
          <p:cNvPr id="3" name="Content Placeholder 2"/>
          <p:cNvSpPr>
            <a:spLocks noGrp="1"/>
          </p:cNvSpPr>
          <p:nvPr>
            <p:ph idx="1"/>
          </p:nvPr>
        </p:nvSpPr>
        <p:spPr>
          <a:xfrm>
            <a:off x="551280" y="1015704"/>
            <a:ext cx="7467600" cy="3951337"/>
          </a:xfrm>
        </p:spPr>
        <p:txBody>
          <a:bodyPr/>
          <a:lstStyle/>
          <a:p>
            <a:r>
              <a:rPr lang="en-US" dirty="0" smtClean="0"/>
              <a:t>Reflected disenchantment and isolation as well as realism</a:t>
            </a:r>
          </a:p>
          <a:p>
            <a:r>
              <a:rPr lang="en-US" dirty="0" smtClean="0"/>
              <a:t>Edward Hopper and Georgia O’Keeffe</a:t>
            </a:r>
          </a:p>
          <a:p>
            <a:endParaRPr lang="en-US" dirty="0"/>
          </a:p>
        </p:txBody>
      </p:sp>
      <p:pic>
        <p:nvPicPr>
          <p:cNvPr id="1028" name="Picture 4" descr="Image result for nighthawks pain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91" y="2538664"/>
            <a:ext cx="5600173" cy="30567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georgia o keef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1664" y="2175793"/>
            <a:ext cx="3381375" cy="455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3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Movies</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First “talking” picture was The Jazz Singer</a:t>
            </a:r>
          </a:p>
          <a:p>
            <a:pPr lvl="1"/>
            <a:r>
              <a:rPr lang="en-US" sz="2800" dirty="0">
                <a:hlinkClick r:id="rId2"/>
              </a:rPr>
              <a:t>https://</a:t>
            </a:r>
            <a:r>
              <a:rPr lang="en-US" sz="2800" dirty="0" smtClean="0">
                <a:hlinkClick r:id="rId2"/>
              </a:rPr>
              <a:t>www.youtube.com/watch?v=j48T9BoKxlI</a:t>
            </a:r>
            <a:endParaRPr lang="en-US" sz="2800" dirty="0" smtClean="0"/>
          </a:p>
          <a:p>
            <a:r>
              <a:rPr lang="en-US" sz="3200" dirty="0" smtClean="0"/>
              <a:t>Stories of WW1, new dynamics of gender and race</a:t>
            </a:r>
          </a:p>
          <a:p>
            <a:r>
              <a:rPr lang="en-US" sz="3200" dirty="0" smtClean="0"/>
              <a:t>Helped unify the nation through shared experience</a:t>
            </a:r>
          </a:p>
          <a:p>
            <a:endParaRPr lang="en-US" dirty="0"/>
          </a:p>
        </p:txBody>
      </p:sp>
    </p:spTree>
    <p:extLst>
      <p:ext uri="{BB962C8B-B14F-4D97-AF65-F5344CB8AC3E}">
        <p14:creationId xmlns:p14="http://schemas.microsoft.com/office/powerpoint/2010/main" val="81148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Sketchbook.thmx</Template>
  <TotalTime>251</TotalTime>
  <Words>410</Words>
  <Application>Microsoft Office PowerPoint</Application>
  <PresentationFormat>On-screen Show (4:3)</PresentationFormat>
  <Paragraphs>54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Bell MT</vt:lpstr>
      <vt:lpstr>Bradley Hand ITC TT-Bold</vt:lpstr>
      <vt:lpstr>Cambria</vt:lpstr>
      <vt:lpstr>Rage Italic</vt:lpstr>
      <vt:lpstr>Sketchbook</vt:lpstr>
      <vt:lpstr>PowerPoint Presentation</vt:lpstr>
      <vt:lpstr>20’s Culture</vt:lpstr>
      <vt:lpstr>Brainstorm</vt:lpstr>
      <vt:lpstr>Women </vt:lpstr>
      <vt:lpstr>Youth Culture</vt:lpstr>
      <vt:lpstr>Prohibition</vt:lpstr>
      <vt:lpstr>Literature</vt:lpstr>
      <vt:lpstr>Art</vt:lpstr>
      <vt:lpstr>Movies</vt:lpstr>
      <vt:lpstr>Sports</vt:lpstr>
      <vt:lpstr>Assignment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20’s Culture</dc:title>
  <dc:creator>John Watts</dc:creator>
  <cp:lastModifiedBy>Watts, Johnathan</cp:lastModifiedBy>
  <cp:revision>18</cp:revision>
  <dcterms:created xsi:type="dcterms:W3CDTF">2016-11-30T23:34:16Z</dcterms:created>
  <dcterms:modified xsi:type="dcterms:W3CDTF">2018-12-07T12:08:35Z</dcterms:modified>
</cp:coreProperties>
</file>